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3df2fc1389545fee151de690b43f60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b3a42c90976b0f9b32108617052b3f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D6336C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8257862c2e69b5ae4b33980eda2d1a8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80347c4473b1ae8451ae116d86aea14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