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Relationship Id="rId27" Type="http://schemas.openxmlformats.org/officeDocument/2006/relationships/slide" Target="slide22.xml"/><Relationship Id="rId28" Type="http://schemas.openxmlformats.org/officeDocument/2006/relationships/slide" Target="slide23.xml"/><Relationship Id="rId29" Type="http://schemas.openxmlformats.org/officeDocument/2006/relationships/slide" Target="slide24.xml"/><Relationship Id="rId30" Type="http://schemas.openxmlformats.org/officeDocument/2006/relationships/slide" Target="slide25.xml"/><Relationship Id="rId31" Type="http://schemas.openxmlformats.org/officeDocument/2006/relationships/slide" Target="slide2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3df2fc1389545fee151de690b43f60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5b3a42c90976b0f9b32108617052b3f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D6336C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8257862c2e69b5ae4b33980eda2d1a8c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80347c4473b1ae8451ae116d86aea142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7B2F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  <p:sp>
        <p:nvSpPr>
          <p:cNvPr id="29" name="Rounded Rectangle 28">
            <a:hlinkClick action="ppaction://hlinksldjump" r:id="rId27"/>
          </p:cNvPr>
          <p:cNvSpPr/>
          <p:nvPr/>
        </p:nvSpPr>
        <p:spPr>
          <a:xfrm>
            <a:off x="5493715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21</a:t>
            </a:r>
          </a:p>
        </p:txBody>
      </p:sp>
      <p:sp>
        <p:nvSpPr>
          <p:cNvPr id="30" name="Rounded Rectangle 29">
            <a:hlinkClick action="ppaction://hlinksldjump" r:id="rId28"/>
          </p:cNvPr>
          <p:cNvSpPr/>
          <p:nvPr/>
        </p:nvSpPr>
        <p:spPr>
          <a:xfrm>
            <a:off x="4211726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22</a:t>
            </a:r>
          </a:p>
        </p:txBody>
      </p:sp>
      <p:sp>
        <p:nvSpPr>
          <p:cNvPr id="31" name="Rounded Rectangle 30">
            <a:hlinkClick action="ppaction://hlinksldjump" r:id="rId29"/>
          </p:cNvPr>
          <p:cNvSpPr/>
          <p:nvPr/>
        </p:nvSpPr>
        <p:spPr>
          <a:xfrm>
            <a:off x="2929738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23</a:t>
            </a:r>
          </a:p>
        </p:txBody>
      </p:sp>
      <p:sp>
        <p:nvSpPr>
          <p:cNvPr id="32" name="Rounded Rectangle 31">
            <a:hlinkClick action="ppaction://hlinksldjump" r:id="rId30"/>
          </p:cNvPr>
          <p:cNvSpPr/>
          <p:nvPr/>
        </p:nvSpPr>
        <p:spPr>
          <a:xfrm>
            <a:off x="1647749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24</a:t>
            </a:r>
          </a:p>
        </p:txBody>
      </p:sp>
      <p:sp>
        <p:nvSpPr>
          <p:cNvPr id="33" name="Rounded Rectangle 32">
            <a:hlinkClick action="ppaction://hlinksldjump" r:id="rId31"/>
          </p:cNvPr>
          <p:cNvSpPr/>
          <p:nvPr/>
        </p:nvSpPr>
        <p:spPr>
          <a:xfrm>
            <a:off x="365760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8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9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10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