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3df2fc1389545fee151de690b43f60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b3a42c90976b0f9b32108617052b3f9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D6336C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bc74d942c1362d225ef00cc75e10cb5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80347c4473b1ae8451ae116d86aea142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7B2F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B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8E7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8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56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E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C5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367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29a5a149d83b85fc76f5bc0ba469b7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4a60ecd6bf4d949d14d22fe57967c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FA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D633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