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3df2fc1389545fee151de690b43f60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b3a42c90976b0f9b32108617052b3f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D6336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bc74d942c1362d225ef00cc75e10cb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80347c4473b1ae8451ae116d86aea14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