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3df2fc1389545fee151de690b43f60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5b3a42c90976b0f9b32108617052b3f9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D6336C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21f8632c60a9794fa7d939babd073958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80347c4473b1ae8451ae116d86aea142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7B2F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6B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8E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8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5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E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C5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36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5F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6B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8E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B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8E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B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8E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8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5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E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C5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36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5F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