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slide" Target="slide2.xml"/><Relationship Id="rId8" Type="http://schemas.openxmlformats.org/officeDocument/2006/relationships/slide" Target="slide3.xml"/><Relationship Id="rId9" Type="http://schemas.openxmlformats.org/officeDocument/2006/relationships/slide" Target="slide4.xml"/><Relationship Id="rId10" Type="http://schemas.openxmlformats.org/officeDocument/2006/relationships/slide" Target="slide5.xml"/><Relationship Id="rId11" Type="http://schemas.openxmlformats.org/officeDocument/2006/relationships/slide" Target="slide6.xml"/><Relationship Id="rId12" Type="http://schemas.openxmlformats.org/officeDocument/2006/relationships/slide" Target="slide7.xml"/><Relationship Id="rId13" Type="http://schemas.openxmlformats.org/officeDocument/2006/relationships/slide" Target="slide8.xml"/><Relationship Id="rId14" Type="http://schemas.openxmlformats.org/officeDocument/2006/relationships/slide" Target="slide9.xml"/><Relationship Id="rId15" Type="http://schemas.openxmlformats.org/officeDocument/2006/relationships/slide" Target="slide10.xml"/><Relationship Id="rId16" Type="http://schemas.openxmlformats.org/officeDocument/2006/relationships/slide" Target="slide11.xml"/><Relationship Id="rId17" Type="http://schemas.openxmlformats.org/officeDocument/2006/relationships/slide" Target="slide12.xml"/><Relationship Id="rId18" Type="http://schemas.openxmlformats.org/officeDocument/2006/relationships/slide" Target="slide13.xml"/><Relationship Id="rId19" Type="http://schemas.openxmlformats.org/officeDocument/2006/relationships/slide" Target="slide14.xml"/><Relationship Id="rId20" Type="http://schemas.openxmlformats.org/officeDocument/2006/relationships/slide" Target="slide15.xml"/><Relationship Id="rId21" Type="http://schemas.openxmlformats.org/officeDocument/2006/relationships/slide" Target="slide16.xml"/><Relationship Id="rId22" Type="http://schemas.openxmlformats.org/officeDocument/2006/relationships/slide" Target="slide17.xml"/><Relationship Id="rId23" Type="http://schemas.openxmlformats.org/officeDocument/2006/relationships/slide" Target="slide18.xml"/><Relationship Id="rId24" Type="http://schemas.openxmlformats.org/officeDocument/2006/relationships/slide" Target="slide19.xml"/><Relationship Id="rId25" Type="http://schemas.openxmlformats.org/officeDocument/2006/relationships/slide" Target="slide20.xml"/><Relationship Id="rId26" Type="http://schemas.openxmlformats.org/officeDocument/2006/relationships/slide" Target="slide21.xml"/><Relationship Id="rId27" Type="http://schemas.openxmlformats.org/officeDocument/2006/relationships/slide" Target="slide22.xml"/><Relationship Id="rId28" Type="http://schemas.openxmlformats.org/officeDocument/2006/relationships/slide" Target="slide23.xml"/><Relationship Id="rId29" Type="http://schemas.openxmlformats.org/officeDocument/2006/relationships/slide" Target="slide24.xml"/><Relationship Id="rId30" Type="http://schemas.openxmlformats.org/officeDocument/2006/relationships/slide" Target="slide25.xml"/><Relationship Id="rId31" Type="http://schemas.openxmlformats.org/officeDocument/2006/relationships/slide" Target="slide26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01349d111e3553924f8a2908c4514d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pic>
        <p:nvPicPr>
          <p:cNvPr id="4" name="Picture 3" descr="4eeca3e07dde0a2358c56d11aafdc5b6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120640"/>
            <a:ext cx="12191695" cy="19202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274320"/>
            <a:ext cx="11274552" cy="8229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spAutoFit/>
          </a:bodyPr>
          <a:lstStyle/>
          <a:p>
            <a:pPr algn="ctr" rtl="1"/>
            <a:r>
              <a:rPr sz="3800" b="0">
                <a:solidFill>
                  <a:srgbClr val="6A2CC9"/>
                </a:solidFill>
                <a:latin typeface="Lalezar"/>
                <a:cs typeface="Lalezar"/>
                <a:ea typeface="Lalezar"/>
              </a:rPr>
              <a:t>عنوان النشاط</a:t>
            </a:r>
          </a:p>
        </p:txBody>
      </p:sp>
      <p:pic>
        <p:nvPicPr>
          <p:cNvPr id="6" name="Picture 5" descr="e35ff80d15b9e871f887faa735169b30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67728" y="1298448"/>
            <a:ext cx="4663440" cy="4663440"/>
          </a:xfrm>
          <a:prstGeom prst="rect">
            <a:avLst/>
          </a:prstGeom>
        </p:spPr>
      </p:pic>
      <p:pic>
        <p:nvPicPr>
          <p:cNvPr id="7" name="Picture 6" descr="e83fd467638a1553ddb8b7c43edaca57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97112" y="1243584"/>
            <a:ext cx="804672" cy="658368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8065008" y="6053328"/>
            <a:ext cx="2468880" cy="548640"/>
          </a:xfrm>
          <a:prstGeom prst="roundRect">
            <a:avLst>
              <a:gd name="adj" fmla="val 50000"/>
            </a:avLst>
          </a:prstGeom>
          <a:solidFill>
            <a:srgbClr val="E8365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0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دوّري العجلة 🌀</a:t>
            </a:r>
          </a:p>
        </p:txBody>
      </p:sp>
      <p:sp>
        <p:nvSpPr>
          <p:cNvPr id="9" name="Rounded Rectangle 8">
            <a:hlinkClick action="ppaction://hlinksldjump" r:id="rId7"/>
          </p:cNvPr>
          <p:cNvSpPr/>
          <p:nvPr/>
        </p:nvSpPr>
        <p:spPr>
          <a:xfrm>
            <a:off x="5493715" y="137617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5A7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</a:t>
            </a:r>
          </a:p>
        </p:txBody>
      </p:sp>
      <p:sp>
        <p:nvSpPr>
          <p:cNvPr id="10" name="Rounded Rectangle 9">
            <a:hlinkClick action="ppaction://hlinksldjump" r:id="rId8"/>
          </p:cNvPr>
          <p:cNvSpPr/>
          <p:nvPr/>
        </p:nvSpPr>
        <p:spPr>
          <a:xfrm>
            <a:off x="4211726" y="137617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9F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2</a:t>
            </a:r>
          </a:p>
        </p:txBody>
      </p:sp>
      <p:sp>
        <p:nvSpPr>
          <p:cNvPr id="11" name="Rounded Rectangle 10">
            <a:hlinkClick action="ppaction://hlinksldjump" r:id="rId9"/>
          </p:cNvPr>
          <p:cNvSpPr/>
          <p:nvPr/>
        </p:nvSpPr>
        <p:spPr>
          <a:xfrm>
            <a:off x="2929738" y="137617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D2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3</a:t>
            </a:r>
          </a:p>
        </p:txBody>
      </p:sp>
      <p:sp>
        <p:nvSpPr>
          <p:cNvPr id="12" name="Rounded Rectangle 11">
            <a:hlinkClick action="ppaction://hlinksldjump" r:id="rId10"/>
          </p:cNvPr>
          <p:cNvSpPr/>
          <p:nvPr/>
        </p:nvSpPr>
        <p:spPr>
          <a:xfrm>
            <a:off x="1647749" y="137617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3CC98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4</a:t>
            </a:r>
          </a:p>
        </p:txBody>
      </p:sp>
      <p:sp>
        <p:nvSpPr>
          <p:cNvPr id="13" name="Rounded Rectangle 12">
            <a:hlinkClick action="ppaction://hlinksldjump" r:id="rId11"/>
          </p:cNvPr>
          <p:cNvSpPr/>
          <p:nvPr/>
        </p:nvSpPr>
        <p:spPr>
          <a:xfrm>
            <a:off x="365760" y="137617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31C7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5</a:t>
            </a:r>
          </a:p>
        </p:txBody>
      </p:sp>
      <p:sp>
        <p:nvSpPr>
          <p:cNvPr id="14" name="Rounded Rectangle 13">
            <a:hlinkClick action="ppaction://hlinksldjump" r:id="rId12"/>
          </p:cNvPr>
          <p:cNvSpPr/>
          <p:nvPr/>
        </p:nvSpPr>
        <p:spPr>
          <a:xfrm>
            <a:off x="5493715" y="241858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4D7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6</a:t>
            </a:r>
          </a:p>
        </p:txBody>
      </p:sp>
      <p:sp>
        <p:nvSpPr>
          <p:cNvPr id="15" name="Rounded Rectangle 14">
            <a:hlinkClick action="ppaction://hlinksldjump" r:id="rId13"/>
          </p:cNvPr>
          <p:cNvSpPr/>
          <p:nvPr/>
        </p:nvSpPr>
        <p:spPr>
          <a:xfrm>
            <a:off x="4211726" y="241858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9B6B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7</a:t>
            </a:r>
          </a:p>
        </p:txBody>
      </p:sp>
      <p:sp>
        <p:nvSpPr>
          <p:cNvPr id="16" name="Rounded Rectangle 15">
            <a:hlinkClick action="ppaction://hlinksldjump" r:id="rId14"/>
          </p:cNvPr>
          <p:cNvSpPr/>
          <p:nvPr/>
        </p:nvSpPr>
        <p:spPr>
          <a:xfrm>
            <a:off x="2929738" y="241858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6F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8</a:t>
            </a:r>
          </a:p>
        </p:txBody>
      </p:sp>
      <p:sp>
        <p:nvSpPr>
          <p:cNvPr id="17" name="Rounded Rectangle 16">
            <a:hlinkClick action="ppaction://hlinksldjump" r:id="rId15"/>
          </p:cNvPr>
          <p:cNvSpPr/>
          <p:nvPr/>
        </p:nvSpPr>
        <p:spPr>
          <a:xfrm>
            <a:off x="1647749" y="241858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5A7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9</a:t>
            </a:r>
          </a:p>
        </p:txBody>
      </p:sp>
      <p:sp>
        <p:nvSpPr>
          <p:cNvPr id="18" name="Rounded Rectangle 17">
            <a:hlinkClick action="ppaction://hlinksldjump" r:id="rId16"/>
          </p:cNvPr>
          <p:cNvSpPr/>
          <p:nvPr/>
        </p:nvSpPr>
        <p:spPr>
          <a:xfrm>
            <a:off x="365760" y="241858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9F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10</a:t>
            </a:r>
          </a:p>
        </p:txBody>
      </p:sp>
      <p:sp>
        <p:nvSpPr>
          <p:cNvPr id="19" name="Rounded Rectangle 18">
            <a:hlinkClick action="ppaction://hlinksldjump" r:id="rId17"/>
          </p:cNvPr>
          <p:cNvSpPr/>
          <p:nvPr/>
        </p:nvSpPr>
        <p:spPr>
          <a:xfrm>
            <a:off x="5493715" y="3461004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D2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11</a:t>
            </a:r>
          </a:p>
        </p:txBody>
      </p:sp>
      <p:sp>
        <p:nvSpPr>
          <p:cNvPr id="20" name="Rounded Rectangle 19">
            <a:hlinkClick action="ppaction://hlinksldjump" r:id="rId18"/>
          </p:cNvPr>
          <p:cNvSpPr/>
          <p:nvPr/>
        </p:nvSpPr>
        <p:spPr>
          <a:xfrm>
            <a:off x="4211726" y="3461004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3CC98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12</a:t>
            </a:r>
          </a:p>
        </p:txBody>
      </p:sp>
      <p:sp>
        <p:nvSpPr>
          <p:cNvPr id="21" name="Rounded Rectangle 20">
            <a:hlinkClick action="ppaction://hlinksldjump" r:id="rId19"/>
          </p:cNvPr>
          <p:cNvSpPr/>
          <p:nvPr/>
        </p:nvSpPr>
        <p:spPr>
          <a:xfrm>
            <a:off x="2929738" y="3461004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31C7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13</a:t>
            </a:r>
          </a:p>
        </p:txBody>
      </p:sp>
      <p:sp>
        <p:nvSpPr>
          <p:cNvPr id="22" name="Rounded Rectangle 21">
            <a:hlinkClick action="ppaction://hlinksldjump" r:id="rId20"/>
          </p:cNvPr>
          <p:cNvSpPr/>
          <p:nvPr/>
        </p:nvSpPr>
        <p:spPr>
          <a:xfrm>
            <a:off x="1647749" y="3461004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4D7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14</a:t>
            </a:r>
          </a:p>
        </p:txBody>
      </p:sp>
      <p:sp>
        <p:nvSpPr>
          <p:cNvPr id="23" name="Rounded Rectangle 22">
            <a:hlinkClick action="ppaction://hlinksldjump" r:id="rId21"/>
          </p:cNvPr>
          <p:cNvSpPr/>
          <p:nvPr/>
        </p:nvSpPr>
        <p:spPr>
          <a:xfrm>
            <a:off x="365760" y="3461004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9B6B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15</a:t>
            </a:r>
          </a:p>
        </p:txBody>
      </p:sp>
      <p:sp>
        <p:nvSpPr>
          <p:cNvPr id="24" name="Rounded Rectangle 23">
            <a:hlinkClick action="ppaction://hlinksldjump" r:id="rId22"/>
          </p:cNvPr>
          <p:cNvSpPr/>
          <p:nvPr/>
        </p:nvSpPr>
        <p:spPr>
          <a:xfrm>
            <a:off x="5493715" y="450342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6F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16</a:t>
            </a:r>
          </a:p>
        </p:txBody>
      </p:sp>
      <p:sp>
        <p:nvSpPr>
          <p:cNvPr id="25" name="Rounded Rectangle 24">
            <a:hlinkClick action="ppaction://hlinksldjump" r:id="rId23"/>
          </p:cNvPr>
          <p:cNvSpPr/>
          <p:nvPr/>
        </p:nvSpPr>
        <p:spPr>
          <a:xfrm>
            <a:off x="4211726" y="450342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5A7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17</a:t>
            </a:r>
          </a:p>
        </p:txBody>
      </p:sp>
      <p:sp>
        <p:nvSpPr>
          <p:cNvPr id="26" name="Rounded Rectangle 25">
            <a:hlinkClick action="ppaction://hlinksldjump" r:id="rId24"/>
          </p:cNvPr>
          <p:cNvSpPr/>
          <p:nvPr/>
        </p:nvSpPr>
        <p:spPr>
          <a:xfrm>
            <a:off x="2929738" y="450342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9F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18</a:t>
            </a:r>
          </a:p>
        </p:txBody>
      </p:sp>
      <p:sp>
        <p:nvSpPr>
          <p:cNvPr id="27" name="Rounded Rectangle 26">
            <a:hlinkClick action="ppaction://hlinksldjump" r:id="rId25"/>
          </p:cNvPr>
          <p:cNvSpPr/>
          <p:nvPr/>
        </p:nvSpPr>
        <p:spPr>
          <a:xfrm>
            <a:off x="1647749" y="450342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D2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19</a:t>
            </a:r>
          </a:p>
        </p:txBody>
      </p:sp>
      <p:sp>
        <p:nvSpPr>
          <p:cNvPr id="28" name="Rounded Rectangle 27">
            <a:hlinkClick action="ppaction://hlinksldjump" r:id="rId26"/>
          </p:cNvPr>
          <p:cNvSpPr/>
          <p:nvPr/>
        </p:nvSpPr>
        <p:spPr>
          <a:xfrm>
            <a:off x="365760" y="450342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3CC98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20</a:t>
            </a:r>
          </a:p>
        </p:txBody>
      </p:sp>
      <p:sp>
        <p:nvSpPr>
          <p:cNvPr id="29" name="Rounded Rectangle 28">
            <a:hlinkClick action="ppaction://hlinksldjump" r:id="rId27"/>
          </p:cNvPr>
          <p:cNvSpPr/>
          <p:nvPr/>
        </p:nvSpPr>
        <p:spPr>
          <a:xfrm>
            <a:off x="5493715" y="554583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31C7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21</a:t>
            </a:r>
          </a:p>
        </p:txBody>
      </p:sp>
      <p:sp>
        <p:nvSpPr>
          <p:cNvPr id="30" name="Rounded Rectangle 29">
            <a:hlinkClick action="ppaction://hlinksldjump" r:id="rId28"/>
          </p:cNvPr>
          <p:cNvSpPr/>
          <p:nvPr/>
        </p:nvSpPr>
        <p:spPr>
          <a:xfrm>
            <a:off x="4211726" y="554583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4D7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22</a:t>
            </a:r>
          </a:p>
        </p:txBody>
      </p:sp>
      <p:sp>
        <p:nvSpPr>
          <p:cNvPr id="31" name="Rounded Rectangle 30">
            <a:hlinkClick action="ppaction://hlinksldjump" r:id="rId29"/>
          </p:cNvPr>
          <p:cNvSpPr/>
          <p:nvPr/>
        </p:nvSpPr>
        <p:spPr>
          <a:xfrm>
            <a:off x="2929738" y="554583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9B6B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23</a:t>
            </a:r>
          </a:p>
        </p:txBody>
      </p:sp>
      <p:sp>
        <p:nvSpPr>
          <p:cNvPr id="32" name="Rounded Rectangle 31">
            <a:hlinkClick action="ppaction://hlinksldjump" r:id="rId30"/>
          </p:cNvPr>
          <p:cNvSpPr/>
          <p:nvPr/>
        </p:nvSpPr>
        <p:spPr>
          <a:xfrm>
            <a:off x="1647749" y="554583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6F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24</a:t>
            </a:r>
          </a:p>
        </p:txBody>
      </p:sp>
      <p:sp>
        <p:nvSpPr>
          <p:cNvPr id="33" name="Rounded Rectangle 32">
            <a:hlinkClick action="ppaction://hlinksldjump" r:id="rId31"/>
          </p:cNvPr>
          <p:cNvSpPr/>
          <p:nvPr/>
        </p:nvSpPr>
        <p:spPr>
          <a:xfrm>
            <a:off x="365760" y="554583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5A7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25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1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1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1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2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2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3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3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3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4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4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5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5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5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6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6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7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7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7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8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8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9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9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9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10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5A7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٩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9F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١٠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D2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3CC98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31C7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4D7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9B6B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6F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١٦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5A7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١٧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9F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١٨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5A7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D2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١٩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3CC98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٢٠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31C7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٢١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4D7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٢٢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9B6B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٢٣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6F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٢٤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5A7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٢٥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9F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D2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3CC98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31C7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4D7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٦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9B6B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٧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6F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٨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