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01349d111e3553924f8a2908c4514d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eeca3e07dde0a2358c56d11aafdc5b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6A2CC9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e22f782e9e8ca38adca65b95f0d9faa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e83fd467638a1553ddb8b7c43edaca5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E836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