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slide" Target="slide2.xml"/><Relationship Id="rId8" Type="http://schemas.openxmlformats.org/officeDocument/2006/relationships/slide" Target="slide3.xml"/><Relationship Id="rId9" Type="http://schemas.openxmlformats.org/officeDocument/2006/relationships/slide" Target="slide4.xml"/><Relationship Id="rId10" Type="http://schemas.openxmlformats.org/officeDocument/2006/relationships/slide" Target="slide5.xml"/><Relationship Id="rId11" Type="http://schemas.openxmlformats.org/officeDocument/2006/relationships/slide" Target="slide6.xml"/><Relationship Id="rId12" Type="http://schemas.openxmlformats.org/officeDocument/2006/relationships/slide" Target="slide7.xml"/><Relationship Id="rId13" Type="http://schemas.openxmlformats.org/officeDocument/2006/relationships/slide" Target="slide8.xml"/><Relationship Id="rId14" Type="http://schemas.openxmlformats.org/officeDocument/2006/relationships/slide" Target="slide9.xml"/><Relationship Id="rId15" Type="http://schemas.openxmlformats.org/officeDocument/2006/relationships/slide" Target="slide10.xml"/><Relationship Id="rId16" Type="http://schemas.openxmlformats.org/officeDocument/2006/relationships/slide" Target="slide1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2.png"/><Relationship Id="rId4" Type="http://schemas.openxmlformats.org/officeDocument/2006/relationships/image" Target="../media/image7.png"/><Relationship Id="rId5" Type="http://schemas.openxmlformats.org/officeDocument/2006/relationships/slide" Target="slide1.xml"/><Relationship Id="rId6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901349d111e3553924f8a2908c4514d0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pic>
        <p:nvPicPr>
          <p:cNvPr id="4" name="Picture 3" descr="4eeca3e07dde0a2358c56d11aafdc5b6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5120640"/>
            <a:ext cx="12191695" cy="192024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274320"/>
            <a:ext cx="11274552" cy="8229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spAutoFit/>
          </a:bodyPr>
          <a:lstStyle/>
          <a:p>
            <a:pPr algn="ctr" rtl="1"/>
            <a:r>
              <a:rPr sz="3800" b="0">
                <a:solidFill>
                  <a:srgbClr val="6A2CC9"/>
                </a:solidFill>
                <a:latin typeface="Lalezar"/>
                <a:cs typeface="Lalezar"/>
                <a:ea typeface="Lalezar"/>
              </a:rPr>
              <a:t>عنوان النشاط</a:t>
            </a:r>
          </a:p>
        </p:txBody>
      </p:sp>
      <p:pic>
        <p:nvPicPr>
          <p:cNvPr id="6" name="Picture 5" descr="ee69b446e4973cbfb2a0647ba7bde5d2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67728" y="1298448"/>
            <a:ext cx="4663440" cy="4663440"/>
          </a:xfrm>
          <a:prstGeom prst="rect">
            <a:avLst/>
          </a:prstGeom>
        </p:spPr>
      </p:pic>
      <p:pic>
        <p:nvPicPr>
          <p:cNvPr id="7" name="Picture 6" descr="e83fd467638a1553ddb8b7c43edaca57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97112" y="1243584"/>
            <a:ext cx="804672" cy="658368"/>
          </a:xfrm>
          <a:prstGeom prst="rect">
            <a:avLst/>
          </a:prstGeom>
        </p:spPr>
      </p:pic>
      <p:sp>
        <p:nvSpPr>
          <p:cNvPr id="8" name="Rounded Rectangle 7"/>
          <p:cNvSpPr/>
          <p:nvPr/>
        </p:nvSpPr>
        <p:spPr>
          <a:xfrm>
            <a:off x="8065008" y="6053328"/>
            <a:ext cx="2468880" cy="548640"/>
          </a:xfrm>
          <a:prstGeom prst="roundRect">
            <a:avLst>
              <a:gd name="adj" fmla="val 50000"/>
            </a:avLst>
          </a:prstGeom>
          <a:solidFill>
            <a:srgbClr val="E8365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0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دوّري العجلة 🌀</a:t>
            </a:r>
          </a:p>
        </p:txBody>
      </p:sp>
      <p:sp>
        <p:nvSpPr>
          <p:cNvPr id="9" name="Rounded Rectangle 8">
            <a:hlinkClick action="ppaction://hlinksldjump" r:id="rId7"/>
          </p:cNvPr>
          <p:cNvSpPr/>
          <p:nvPr/>
        </p:nvSpPr>
        <p:spPr>
          <a:xfrm>
            <a:off x="5493715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5A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1</a:t>
            </a:r>
          </a:p>
        </p:txBody>
      </p:sp>
      <p:sp>
        <p:nvSpPr>
          <p:cNvPr id="10" name="Rounded Rectangle 9">
            <a:hlinkClick action="ppaction://hlinksldjump" r:id="rId8"/>
          </p:cNvPr>
          <p:cNvSpPr/>
          <p:nvPr/>
        </p:nvSpPr>
        <p:spPr>
          <a:xfrm>
            <a:off x="4211726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9F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2</a:t>
            </a:r>
          </a:p>
        </p:txBody>
      </p:sp>
      <p:sp>
        <p:nvSpPr>
          <p:cNvPr id="11" name="Rounded Rectangle 10">
            <a:hlinkClick action="ppaction://hlinksldjump" r:id="rId9"/>
          </p:cNvPr>
          <p:cNvSpPr/>
          <p:nvPr/>
        </p:nvSpPr>
        <p:spPr>
          <a:xfrm>
            <a:off x="2929738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3</a:t>
            </a:r>
          </a:p>
        </p:txBody>
      </p:sp>
      <p:sp>
        <p:nvSpPr>
          <p:cNvPr id="12" name="Rounded Rectangle 11">
            <a:hlinkClick action="ppaction://hlinksldjump" r:id="rId10"/>
          </p:cNvPr>
          <p:cNvSpPr/>
          <p:nvPr/>
        </p:nvSpPr>
        <p:spPr>
          <a:xfrm>
            <a:off x="1647749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3CC9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4</a:t>
            </a:r>
          </a:p>
        </p:txBody>
      </p:sp>
      <p:sp>
        <p:nvSpPr>
          <p:cNvPr id="13" name="Rounded Rectangle 12">
            <a:hlinkClick action="ppaction://hlinksldjump" r:id="rId11"/>
          </p:cNvPr>
          <p:cNvSpPr/>
          <p:nvPr/>
        </p:nvSpPr>
        <p:spPr>
          <a:xfrm>
            <a:off x="365760" y="2939796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31C7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5</a:t>
            </a:r>
          </a:p>
        </p:txBody>
      </p:sp>
      <p:sp>
        <p:nvSpPr>
          <p:cNvPr id="14" name="Rounded Rectangle 13">
            <a:hlinkClick action="ppaction://hlinksldjump" r:id="rId12"/>
          </p:cNvPr>
          <p:cNvSpPr/>
          <p:nvPr/>
        </p:nvSpPr>
        <p:spPr>
          <a:xfrm>
            <a:off x="5493715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4D7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6</a:t>
            </a:r>
          </a:p>
        </p:txBody>
      </p:sp>
      <p:sp>
        <p:nvSpPr>
          <p:cNvPr id="15" name="Rounded Rectangle 14">
            <a:hlinkClick action="ppaction://hlinksldjump" r:id="rId13"/>
          </p:cNvPr>
          <p:cNvSpPr/>
          <p:nvPr/>
        </p:nvSpPr>
        <p:spPr>
          <a:xfrm>
            <a:off x="4211726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9B6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7</a:t>
            </a:r>
          </a:p>
        </p:txBody>
      </p:sp>
      <p:sp>
        <p:nvSpPr>
          <p:cNvPr id="16" name="Rounded Rectangle 15">
            <a:hlinkClick action="ppaction://hlinksldjump" r:id="rId14"/>
          </p:cNvPr>
          <p:cNvSpPr/>
          <p:nvPr/>
        </p:nvSpPr>
        <p:spPr>
          <a:xfrm>
            <a:off x="2929738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6F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8</a:t>
            </a:r>
          </a:p>
        </p:txBody>
      </p:sp>
      <p:sp>
        <p:nvSpPr>
          <p:cNvPr id="17" name="Rounded Rectangle 16">
            <a:hlinkClick action="ppaction://hlinksldjump" r:id="rId15"/>
          </p:cNvPr>
          <p:cNvSpPr/>
          <p:nvPr/>
        </p:nvSpPr>
        <p:spPr>
          <a:xfrm>
            <a:off x="1647749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5A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9</a:t>
            </a:r>
          </a:p>
        </p:txBody>
      </p:sp>
      <p:sp>
        <p:nvSpPr>
          <p:cNvPr id="18" name="Rounded Rectangle 17">
            <a:hlinkClick action="ppaction://hlinksldjump" r:id="rId16"/>
          </p:cNvPr>
          <p:cNvSpPr/>
          <p:nvPr/>
        </p:nvSpPr>
        <p:spPr>
          <a:xfrm>
            <a:off x="365760" y="3982212"/>
            <a:ext cx="1135685" cy="896112"/>
          </a:xfrm>
          <a:prstGeom prst="roundRect">
            <a:avLst>
              <a:gd name="adj" fmla="val 40000"/>
            </a:avLst>
          </a:prstGeom>
          <a:solidFill>
            <a:srgbClr val="FF9F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9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9920000">
                                      <p:cBhvr>
                                        <p:cTn id="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1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1520000">
                                      <p:cBhvr>
                                        <p:cTn id="1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1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9920000">
                                      <p:cBhvr>
                                        <p:cTn id="2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1520000">
                                      <p:cBhvr>
                                        <p:cTn id="26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30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79920000">
                                      <p:cBhvr>
                                        <p:cTn id="34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8320000">
                                      <p:cBhvr>
                                        <p:cTn id="38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01520000">
                                      <p:cBhvr>
                                        <p:cTn id="42" dur="2500" decel="5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5A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٩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9F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١٠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5A7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١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9F4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٢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D23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٣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3CC9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٤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31C7E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37235A"/>
                </a:solidFill>
                <a:latin typeface="Tajawal"/>
                <a:cs typeface="Tajawal"/>
                <a:ea typeface="Tajawal"/>
              </a:rPr>
              <a:t>السؤال رقم ٥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4D7C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٦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9B6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٧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df3ddd80b081a5a36f9c6809cdf2aee7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6289b822136fa2d7c60d60b523481af1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82880"/>
            <a:ext cx="12191695" cy="1920240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4718304" y="640080"/>
            <a:ext cx="2743200" cy="731520"/>
          </a:xfrm>
          <a:prstGeom prst="roundRect">
            <a:avLst>
              <a:gd name="adj" fmla="val 50000"/>
            </a:avLst>
          </a:prstGeom>
          <a:solidFill>
            <a:srgbClr val="FF6FD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السؤال رقم ٨</a:t>
            </a:r>
          </a:p>
        </p:txBody>
      </p:sp>
      <p:pic>
        <p:nvPicPr>
          <p:cNvPr id="5" name="Picture 4" descr="6f5ce9dd23807128fde56a0c1ddb6274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4964" y="1357884"/>
            <a:ext cx="10479024" cy="3962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37360" y="2011680"/>
            <a:ext cx="8714232" cy="2651760"/>
          </a:xfrm>
          <a:prstGeom prst="rect">
            <a:avLst/>
          </a:prstGeom>
          <a:noFill/>
        </p:spPr>
        <p:txBody>
          <a:bodyPr wrap="square" anchor="ctr" lIns="45720" rIns="45720" tIns="22860" bIns="22860">
            <a:normAutofit fontScale="90000" lnSpcReduction="10000"/>
          </a:bodyPr>
          <a:lstStyle/>
          <a:p>
            <a:pPr algn="ctr" rtl="1"/>
            <a:r>
              <a:rPr sz="3400" b="1">
                <a:solidFill>
                  <a:srgbClr val="3A2352"/>
                </a:solidFill>
                <a:latin typeface="Tajawal"/>
                <a:cs typeface="Tajawal"/>
                <a:ea typeface="Tajawal"/>
              </a:rPr>
              <a:t>اكتبي السؤال هنا</a:t>
            </a:r>
          </a:p>
        </p:txBody>
      </p:sp>
      <p:sp>
        <p:nvSpPr>
          <p:cNvPr id="7" name="Rounded Rectangle 6">
            <a:hlinkClick action="ppaction://hlinksldjump" r:id="rId5"/>
          </p:cNvPr>
          <p:cNvSpPr/>
          <p:nvPr/>
        </p:nvSpPr>
        <p:spPr>
          <a:xfrm>
            <a:off x="4626864" y="5212080"/>
            <a:ext cx="2926080" cy="841248"/>
          </a:xfrm>
          <a:prstGeom prst="roundRect">
            <a:avLst/>
          </a:prstGeom>
          <a:solidFill>
            <a:srgbClr val="6A2CC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 rtl="1"/>
            <a:r>
              <a:rPr sz="2200" b="1">
                <a:solidFill>
                  <a:srgbClr val="FFFFFF"/>
                </a:solidFill>
                <a:latin typeface="Tajawal"/>
                <a:cs typeface="Tajawal"/>
                <a:ea typeface="Tajawal"/>
              </a:rPr>
              <a:t>رجوع للّوحة</a:t>
            </a:r>
          </a:p>
        </p:txBody>
      </p:sp>
      <p:pic>
        <p:nvPicPr>
          <p:cNvPr id="8" name="Picture 7" descr="ef2a9accbd9cec75671a36cf4f8da9e1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6515" y="5489692"/>
            <a:ext cx="286024" cy="28602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