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298c28cbc3a9eff2ae2fcabf546645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5d9e65b2276674148b00016cbbcc1a6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B84E9A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21ae525c399bae8af31d9a7a5103a8e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215d44def3c8637601e0af8071bb9b47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7A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