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298c28cbc3a9eff2ae2fcabf546645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d9e65b2276674148b00016cbbcc1a6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B84E9A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4f8f474c4f132bce71f20b792efdd0f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15d44def3c8637601e0af8071bb9b4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7A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3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DFF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6FF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F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A0C4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DB2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b7d0cee3610f08837cb4bbc025a35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7c44afe9be36066aaa992a9f2af8c0b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B84E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