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98c28cbc3a9eff2ae2fcabf546645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5d9e65b2276674148b00016cbbcc1a6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B84E9A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4f8f474c4f132bce71f20b792efdd0f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215d44def3c8637601e0af8071bb9b4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F7A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BF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A0C4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D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BF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A0C4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D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BF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A0C4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D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BF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A0C4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D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