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298c28cbc3a9eff2ae2fcabf546645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5d9e65b2276674148b00016cbbcc1a6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B84E9A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99146b62f1fa37f494189eafe2e890d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215d44def3c8637601e0af8071bb9b4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F7A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DF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6F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BF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A0C4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DB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DF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6F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BF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A0C4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DB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