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298c28cbc3a9eff2ae2fcabf546645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5d9e65b2276674148b00016cbbcc1a6c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B84E9A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99146b62f1fa37f494189eafe2e890d3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215d44def3c8637601e0af8071bb9b47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FF7A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3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6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DFF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C6FF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BF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A0C4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DB2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3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6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3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6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3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6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DFF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C6FF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BF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A0C4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DB2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