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eef5a5d21cbe8e0bf5b1fd6aec4761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677076864ab3fc8e8ce04c92c35f30e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0077B6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e78c890569b66ab9d30d4e90088c8e3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cdaca9989486d7a008175a120b44e97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7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