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eef5a5d21cbe8e0bf5b1fd6aec4761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677076864ab3fc8e8ce04c92c35f30e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0077B6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aa4e32214a7f537966f6a02398a019aa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cdaca9989486d7a008175a120b44e97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7A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B4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8CA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E0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2EC4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BC0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c2da2c0037917844ad5f789ee166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bfb03a8565ba185d63ce4efdbd5207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9E0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0077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