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80ed2ef0fe28f78f1000a04062d7a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dc71f80fcae1e326dd45f89d3bd34f5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5B21B6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8f8a4b810574fd5e9e17f5107ccdd53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6360331c5b1ac6b5e602a34be1bfef5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