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80ed2ef0fe28f78f1000a04062d7a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dc71f80fcae1e326dd45f89d3bd34f5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5B21B6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333a6505fb1f855d1a0c647443544e3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6360331c5b1ac6b5e602a34be1bfef5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725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2D9C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B61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EF47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c42a6bd97bd20f0bd1a647ee0be590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5564c21384d56e97ff75e20d289ce6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06D6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5B21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