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80ed2ef0fe28f78f1000a04062d7a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dc71f80fcae1e326dd45f89d3bd34f5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5B21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7f9cc53028bc8c2c369289ce6848027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6360331c5b1ac6b5e602a34be1bfef5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C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C2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D9C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6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F476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c42a6bd97bd20f0bd1a647ee0be590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5564c21384d56e97ff75e20d289ce6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6D6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5B21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