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63d98e8a65bd08e4eea34aaa805aba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a0badbe94dfe7581fd4ea52c838c23d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2D6A4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878890f780df69db6c4c9756bb13fbd6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752e8ec90918f6501b598980c1080f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8C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C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7CC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0ED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8A3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7C9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9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7E4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273fcd0a583df0f370ec6d0b63ee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23d116cc6908af93c5fef3fcd49be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2B7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2D6A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