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63d98e8a65bd08e4eea34aaa805aba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a0badbe94dfe7581fd4ea52c838c23d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2D6A4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0d3bc9de7efae67c9ffcfca3b478abb9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752e8ec90918f6501b598980c1080f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8C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