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63d98e8a65bd08e4eea34aaa805aba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a0badbe94dfe7581fd4ea52c838c23d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2D6A4F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0d3bc9de7efae67c9ffcfca3b478abb9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2752e8ec90918f6501b598980c1080f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2DC6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7CC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0ED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38A3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A7C9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AC9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7E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2B7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2DC6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7CC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2DC6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7CC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2DC6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7CC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0ED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8A3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A7C9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AC9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7E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2B7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