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7260e940b8a7ea03b5d4498fef053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60842ee48349f352d13f3eae5b3bca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F3722C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5a8cba75539c55e06a9749dc1f21de8f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d8d47589ae071c31f53c0cef31eb339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