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7260e940b8a7ea03b5d4498fef053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60842ee48349f352d13f3eae5b3bca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F3722C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a0a62cdaa0e72f8cc7e40e513fe5949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d8d47589ae071c31f53c0cef31eb339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