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7260e940b8a7ea03b5d4498fef053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560842ee48349f352d13f3eae5b3bca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F3722C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a0a62cdaa0e72f8cc7e40e513fe59494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d8d47589ae071c31f53c0cef31eb3392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89738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502462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520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920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6120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B70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B85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0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ECAE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0BE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3AA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66c0c8e8635b5d5d287f7dc3e11034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930abf7b4534bab49a11e5959a88ebc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9C7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F372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