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e8e2774c960e19ca36ebe97da8e328f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8eecd1e11a26fd1c592e8eccd98f674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A21CAF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831991188ea6affde3caa90ccd3567e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21597d4e5631c4193f9ec05fb6d4f87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4D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A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1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C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5C9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9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84c7f7a9881da6501e65c71fb58d30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8ceb570e3341c9cf2066d759fed0541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E97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A21CA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