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Relationship Id="rId17" Type="http://schemas.openxmlformats.org/officeDocument/2006/relationships/slide" Target="slide12.xml"/><Relationship Id="rId18" Type="http://schemas.openxmlformats.org/officeDocument/2006/relationships/slide" Target="slide13.xml"/><Relationship Id="rId19" Type="http://schemas.openxmlformats.org/officeDocument/2006/relationships/slide" Target="slide14.xml"/><Relationship Id="rId20" Type="http://schemas.openxmlformats.org/officeDocument/2006/relationships/slide" Target="slide15.xml"/><Relationship Id="rId21" Type="http://schemas.openxmlformats.org/officeDocument/2006/relationships/slide" Target="slide16.xml"/><Relationship Id="rId22" Type="http://schemas.openxmlformats.org/officeDocument/2006/relationships/slide" Target="slide17.xml"/><Relationship Id="rId23" Type="http://schemas.openxmlformats.org/officeDocument/2006/relationships/slide" Target="slide18.xml"/><Relationship Id="rId24" Type="http://schemas.openxmlformats.org/officeDocument/2006/relationships/slide" Target="slide19.xml"/><Relationship Id="rId25" Type="http://schemas.openxmlformats.org/officeDocument/2006/relationships/slide" Target="slide20.xml"/><Relationship Id="rId26" Type="http://schemas.openxmlformats.org/officeDocument/2006/relationships/slide" Target="slide2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8e2774c960e19ca36ebe97da8e328f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8eecd1e11a26fd1c592e8eccd98f674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A21CAF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789102dfeacb7657038fa1079d274dc9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21597d4e5631c4193f9ec05fb6d4f87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FF4D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4D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A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1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C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C9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9F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9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3E9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4D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A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  <p:sp>
        <p:nvSpPr>
          <p:cNvPr id="19" name="Rounded Rectangle 18">
            <a:hlinkClick action="ppaction://hlinksldjump" r:id="rId17"/>
          </p:cNvPr>
          <p:cNvSpPr/>
          <p:nvPr/>
        </p:nvSpPr>
        <p:spPr>
          <a:xfrm>
            <a:off x="5493715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1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11</a:t>
            </a:r>
          </a:p>
        </p:txBody>
      </p:sp>
      <p:sp>
        <p:nvSpPr>
          <p:cNvPr id="20" name="Rounded Rectangle 19">
            <a:hlinkClick action="ppaction://hlinksldjump" r:id="rId18"/>
          </p:cNvPr>
          <p:cNvSpPr/>
          <p:nvPr/>
        </p:nvSpPr>
        <p:spPr>
          <a:xfrm>
            <a:off x="4211726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C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12</a:t>
            </a:r>
          </a:p>
        </p:txBody>
      </p:sp>
      <p:sp>
        <p:nvSpPr>
          <p:cNvPr id="21" name="Rounded Rectangle 20">
            <a:hlinkClick action="ppaction://hlinksldjump" r:id="rId19"/>
          </p:cNvPr>
          <p:cNvSpPr/>
          <p:nvPr/>
        </p:nvSpPr>
        <p:spPr>
          <a:xfrm>
            <a:off x="2929738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C9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13</a:t>
            </a:r>
          </a:p>
        </p:txBody>
      </p:sp>
      <p:sp>
        <p:nvSpPr>
          <p:cNvPr id="22" name="Rounded Rectangle 21">
            <a:hlinkClick action="ppaction://hlinksldjump" r:id="rId20"/>
          </p:cNvPr>
          <p:cNvSpPr/>
          <p:nvPr/>
        </p:nvSpPr>
        <p:spPr>
          <a:xfrm>
            <a:off x="1647749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9F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14</a:t>
            </a:r>
          </a:p>
        </p:txBody>
      </p:sp>
      <p:sp>
        <p:nvSpPr>
          <p:cNvPr id="23" name="Rounded Rectangle 22">
            <a:hlinkClick action="ppaction://hlinksldjump" r:id="rId21"/>
          </p:cNvPr>
          <p:cNvSpPr/>
          <p:nvPr/>
        </p:nvSpPr>
        <p:spPr>
          <a:xfrm>
            <a:off x="365760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9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15</a:t>
            </a:r>
          </a:p>
        </p:txBody>
      </p:sp>
      <p:sp>
        <p:nvSpPr>
          <p:cNvPr id="24" name="Rounded Rectangle 23">
            <a:hlinkClick action="ppaction://hlinksldjump" r:id="rId22"/>
          </p:cNvPr>
          <p:cNvSpPr/>
          <p:nvPr/>
        </p:nvSpPr>
        <p:spPr>
          <a:xfrm>
            <a:off x="5493715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3E9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16</a:t>
            </a:r>
          </a:p>
        </p:txBody>
      </p:sp>
      <p:sp>
        <p:nvSpPr>
          <p:cNvPr id="25" name="Rounded Rectangle 24">
            <a:hlinkClick action="ppaction://hlinksldjump" r:id="rId23"/>
          </p:cNvPr>
          <p:cNvSpPr/>
          <p:nvPr/>
        </p:nvSpPr>
        <p:spPr>
          <a:xfrm>
            <a:off x="4211726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4D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17</a:t>
            </a:r>
          </a:p>
        </p:txBody>
      </p:sp>
      <p:sp>
        <p:nvSpPr>
          <p:cNvPr id="26" name="Rounded Rectangle 25">
            <a:hlinkClick action="ppaction://hlinksldjump" r:id="rId24"/>
          </p:cNvPr>
          <p:cNvSpPr/>
          <p:nvPr/>
        </p:nvSpPr>
        <p:spPr>
          <a:xfrm>
            <a:off x="2929738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A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18</a:t>
            </a:r>
          </a:p>
        </p:txBody>
      </p:sp>
      <p:sp>
        <p:nvSpPr>
          <p:cNvPr id="27" name="Rounded Rectangle 26">
            <a:hlinkClick action="ppaction://hlinksldjump" r:id="rId25"/>
          </p:cNvPr>
          <p:cNvSpPr/>
          <p:nvPr/>
        </p:nvSpPr>
        <p:spPr>
          <a:xfrm>
            <a:off x="1647749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1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19</a:t>
            </a:r>
          </a:p>
        </p:txBody>
      </p:sp>
      <p:sp>
        <p:nvSpPr>
          <p:cNvPr id="28" name="Rounded Rectangle 27">
            <a:hlinkClick action="ppaction://hlinksldjump" r:id="rId26"/>
          </p:cNvPr>
          <p:cNvSpPr/>
          <p:nvPr/>
        </p:nvSpPr>
        <p:spPr>
          <a:xfrm>
            <a:off x="365760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C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4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5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5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5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6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6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7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7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7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8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4D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A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1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C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C9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F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9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3E9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4D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A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4D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1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C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A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1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C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C9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F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9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3E9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