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" Target="slide2.xml"/><Relationship Id="rId8" Type="http://schemas.openxmlformats.org/officeDocument/2006/relationships/slide" Target="slide3.xml"/><Relationship Id="rId9" Type="http://schemas.openxmlformats.org/officeDocument/2006/relationships/slide" Target="slide4.xml"/><Relationship Id="rId10" Type="http://schemas.openxmlformats.org/officeDocument/2006/relationships/slide" Target="slide5.xml"/><Relationship Id="rId11" Type="http://schemas.openxmlformats.org/officeDocument/2006/relationships/slide" Target="slide6.xml"/><Relationship Id="rId12" Type="http://schemas.openxmlformats.org/officeDocument/2006/relationships/slide" Target="slide7.xml"/><Relationship Id="rId13" Type="http://schemas.openxmlformats.org/officeDocument/2006/relationships/slide" Target="slide8.xml"/><Relationship Id="rId14" Type="http://schemas.openxmlformats.org/officeDocument/2006/relationships/slide" Target="slide9.xml"/><Relationship Id="rId15" Type="http://schemas.openxmlformats.org/officeDocument/2006/relationships/slide" Target="slide10.xml"/><Relationship Id="rId16" Type="http://schemas.openxmlformats.org/officeDocument/2006/relationships/slide" Target="slide1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8e2774c960e19ca36ebe97da8e328f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pic>
        <p:nvPicPr>
          <p:cNvPr id="4" name="Picture 3" descr="8eecd1e11a26fd1c592e8eccd98f674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20640"/>
            <a:ext cx="12191695" cy="1920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74320"/>
            <a:ext cx="11274552" cy="8229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 rtl="1"/>
            <a:r>
              <a:rPr sz="3800" b="0">
                <a:solidFill>
                  <a:srgbClr val="A21CAF"/>
                </a:solidFill>
                <a:latin typeface="Lalezar"/>
                <a:cs typeface="Lalezar"/>
                <a:ea typeface="Lalezar"/>
              </a:rPr>
              <a:t>عنوان النشاط</a:t>
            </a:r>
          </a:p>
        </p:txBody>
      </p:sp>
      <p:pic>
        <p:nvPicPr>
          <p:cNvPr id="6" name="Picture 5" descr="97b605c47501584451002f61f9d3050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728" y="1298448"/>
            <a:ext cx="4663440" cy="4663440"/>
          </a:xfrm>
          <a:prstGeom prst="rect">
            <a:avLst/>
          </a:prstGeom>
        </p:spPr>
      </p:pic>
      <p:pic>
        <p:nvPicPr>
          <p:cNvPr id="7" name="Picture 6" descr="21597d4e5631c4193f9ec05fb6d4f87b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7112" y="1243584"/>
            <a:ext cx="804672" cy="65836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065008" y="6053328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FF4D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دوّري العجلة 🌀</a:t>
            </a:r>
          </a:p>
        </p:txBody>
      </p:sp>
      <p:sp>
        <p:nvSpPr>
          <p:cNvPr id="9" name="Rounded Rectangle 8">
            <a:hlinkClick action="ppaction://hlinksldjump" r:id="rId7"/>
          </p:cNvPr>
          <p:cNvSpPr/>
          <p:nvPr/>
        </p:nvSpPr>
        <p:spPr>
          <a:xfrm>
            <a:off x="5493715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4D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</a:t>
            </a:r>
          </a:p>
        </p:txBody>
      </p:sp>
      <p:sp>
        <p:nvSpPr>
          <p:cNvPr id="10" name="Rounded Rectangle 9">
            <a:hlinkClick action="ppaction://hlinksldjump" r:id="rId8"/>
          </p:cNvPr>
          <p:cNvSpPr/>
          <p:nvPr/>
        </p:nvSpPr>
        <p:spPr>
          <a:xfrm>
            <a:off x="4211726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7A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</a:t>
            </a:r>
          </a:p>
        </p:txBody>
      </p:sp>
      <p:sp>
        <p:nvSpPr>
          <p:cNvPr id="11" name="Rounded Rectangle 10">
            <a:hlinkClick action="ppaction://hlinksldjump" r:id="rId9"/>
          </p:cNvPr>
          <p:cNvSpPr/>
          <p:nvPr/>
        </p:nvSpPr>
        <p:spPr>
          <a:xfrm>
            <a:off x="2929738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B1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3</a:t>
            </a:r>
          </a:p>
        </p:txBody>
      </p:sp>
      <p:sp>
        <p:nvSpPr>
          <p:cNvPr id="12" name="Rounded Rectangle 11">
            <a:hlinkClick action="ppaction://hlinksldjump" r:id="rId10"/>
          </p:cNvPr>
          <p:cNvSpPr/>
          <p:nvPr/>
        </p:nvSpPr>
        <p:spPr>
          <a:xfrm>
            <a:off x="1647749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4</a:t>
            </a:r>
          </a:p>
        </p:txBody>
      </p:sp>
      <p:sp>
        <p:nvSpPr>
          <p:cNvPr id="13" name="Rounded Rectangle 12">
            <a:hlinkClick action="ppaction://hlinksldjump" r:id="rId11"/>
          </p:cNvPr>
          <p:cNvSpPr/>
          <p:nvPr/>
        </p:nvSpPr>
        <p:spPr>
          <a:xfrm>
            <a:off x="365760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5C9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5</a:t>
            </a:r>
          </a:p>
        </p:txBody>
      </p:sp>
      <p:sp>
        <p:nvSpPr>
          <p:cNvPr id="14" name="Rounded Rectangle 13">
            <a:hlinkClick action="ppaction://hlinksldjump" r:id="rId12"/>
          </p:cNvPr>
          <p:cNvSpPr/>
          <p:nvPr/>
        </p:nvSpPr>
        <p:spPr>
          <a:xfrm>
            <a:off x="5493715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9F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6</a:t>
            </a:r>
          </a:p>
        </p:txBody>
      </p:sp>
      <p:sp>
        <p:nvSpPr>
          <p:cNvPr id="15" name="Rounded Rectangle 14">
            <a:hlinkClick action="ppaction://hlinksldjump" r:id="rId13"/>
          </p:cNvPr>
          <p:cNvSpPr/>
          <p:nvPr/>
        </p:nvSpPr>
        <p:spPr>
          <a:xfrm>
            <a:off x="4211726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7</a:t>
            </a:r>
          </a:p>
        </p:txBody>
      </p:sp>
      <p:sp>
        <p:nvSpPr>
          <p:cNvPr id="16" name="Rounded Rectangle 15">
            <a:hlinkClick action="ppaction://hlinksldjump" r:id="rId14"/>
          </p:cNvPr>
          <p:cNvSpPr/>
          <p:nvPr/>
        </p:nvSpPr>
        <p:spPr>
          <a:xfrm>
            <a:off x="2929738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43E9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8</a:t>
            </a:r>
          </a:p>
        </p:txBody>
      </p:sp>
      <p:sp>
        <p:nvSpPr>
          <p:cNvPr id="17" name="Rounded Rectangle 16">
            <a:hlinkClick action="ppaction://hlinksldjump" r:id="rId15"/>
          </p:cNvPr>
          <p:cNvSpPr/>
          <p:nvPr/>
        </p:nvSpPr>
        <p:spPr>
          <a:xfrm>
            <a:off x="1647749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4D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9</a:t>
            </a:r>
          </a:p>
        </p:txBody>
      </p:sp>
      <p:sp>
        <p:nvSpPr>
          <p:cNvPr id="18" name="Rounded Rectangle 17">
            <a:hlinkClick action="ppaction://hlinksldjump" r:id="rId16"/>
          </p:cNvPr>
          <p:cNvSpPr/>
          <p:nvPr/>
        </p:nvSpPr>
        <p:spPr>
          <a:xfrm>
            <a:off x="365760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7A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920000">
                                      <p:cBhvr>
                                        <p:cTn id="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1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1520000">
                                      <p:cBhvr>
                                        <p:cTn id="1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1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920000">
                                      <p:cBhvr>
                                        <p:cTn id="2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1520000">
                                      <p:cBhvr>
                                        <p:cTn id="2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3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920000">
                                      <p:cBhvr>
                                        <p:cTn id="3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3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1520000">
                                      <p:cBhvr>
                                        <p:cTn id="4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4D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7A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4D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7A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B1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5C9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9F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43E9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