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8e2774c960e19ca36ebe97da8e328f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8eecd1e11a26fd1c592e8eccd98f674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A21CA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97b605c47501584451002f61f9d30500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97d4e5631c4193f9ec05fb6d4f87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