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4095bb225578303f9b4b5b7fba1ce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6a03d839e6b65d7581dc9e64a3a01a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E5449B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367120fcdbf691b8edf36b9fdbc9ca1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fa9c77566c72f001fef7be49414a9b8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7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D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28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0FF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0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50ba9fc958240baa6dbd0cad40204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b5274b6f3427d0ee5bc97154ce3116c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A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E544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