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4095bb225578303f9b4b5b7fba1ce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6a03d839e6b65d7581dc9e64a3a01a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E5449B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ab7a95eedccf66aad9ca37ec9953aed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fa9c77566c72f001fef7be49414a9b8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7B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