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Relationship Id="rId17" Type="http://schemas.openxmlformats.org/officeDocument/2006/relationships/slide" Target="slide12.xml"/><Relationship Id="rId18" Type="http://schemas.openxmlformats.org/officeDocument/2006/relationships/slide" Target="slide13.xml"/><Relationship Id="rId19" Type="http://schemas.openxmlformats.org/officeDocument/2006/relationships/slide" Target="slide14.xml"/><Relationship Id="rId20" Type="http://schemas.openxmlformats.org/officeDocument/2006/relationships/slide" Target="slide15.xml"/><Relationship Id="rId21" Type="http://schemas.openxmlformats.org/officeDocument/2006/relationships/slide" Target="slide16.xml"/><Relationship Id="rId22" Type="http://schemas.openxmlformats.org/officeDocument/2006/relationships/slide" Target="slide17.xml"/><Relationship Id="rId23" Type="http://schemas.openxmlformats.org/officeDocument/2006/relationships/slide" Target="slide18.xml"/><Relationship Id="rId24" Type="http://schemas.openxmlformats.org/officeDocument/2006/relationships/slide" Target="slide19.xml"/><Relationship Id="rId25" Type="http://schemas.openxmlformats.org/officeDocument/2006/relationships/slide" Target="slide20.xml"/><Relationship Id="rId26" Type="http://schemas.openxmlformats.org/officeDocument/2006/relationships/slide" Target="slide21.xml"/><Relationship Id="rId27" Type="http://schemas.openxmlformats.org/officeDocument/2006/relationships/slide" Target="slide22.xml"/><Relationship Id="rId28" Type="http://schemas.openxmlformats.org/officeDocument/2006/relationships/slide" Target="slide23.xml"/><Relationship Id="rId29" Type="http://schemas.openxmlformats.org/officeDocument/2006/relationships/slide" Target="slide24.xml"/><Relationship Id="rId30" Type="http://schemas.openxmlformats.org/officeDocument/2006/relationships/slide" Target="slide25.xml"/><Relationship Id="rId31" Type="http://schemas.openxmlformats.org/officeDocument/2006/relationships/slide" Target="slide26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7746aad2c940808ba7f713bd37a2538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f71a6a9511ab80951e176f94fdb2c19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7B2CBF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c6ecfc8971410a993731d88502da5d97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75fe3f00d3b600de2713d0deca836e0f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F72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D4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C77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E0A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6F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D63A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72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517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D4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C77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  <p:sp>
        <p:nvSpPr>
          <p:cNvPr id="19" name="Rounded Rectangle 18">
            <a:hlinkClick action="ppaction://hlinksldjump" r:id="rId17"/>
          </p:cNvPr>
          <p:cNvSpPr/>
          <p:nvPr/>
        </p:nvSpPr>
        <p:spPr>
          <a:xfrm>
            <a:off x="5493715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E0A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11</a:t>
            </a:r>
          </a:p>
        </p:txBody>
      </p:sp>
      <p:sp>
        <p:nvSpPr>
          <p:cNvPr id="20" name="Rounded Rectangle 19">
            <a:hlinkClick action="ppaction://hlinksldjump" r:id="rId18"/>
          </p:cNvPr>
          <p:cNvSpPr/>
          <p:nvPr/>
        </p:nvSpPr>
        <p:spPr>
          <a:xfrm>
            <a:off x="4211726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6F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12</a:t>
            </a:r>
          </a:p>
        </p:txBody>
      </p:sp>
      <p:sp>
        <p:nvSpPr>
          <p:cNvPr id="21" name="Rounded Rectangle 20">
            <a:hlinkClick action="ppaction://hlinksldjump" r:id="rId19"/>
          </p:cNvPr>
          <p:cNvSpPr/>
          <p:nvPr/>
        </p:nvSpPr>
        <p:spPr>
          <a:xfrm>
            <a:off x="2929738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D63A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13</a:t>
            </a:r>
          </a:p>
        </p:txBody>
      </p:sp>
      <p:sp>
        <p:nvSpPr>
          <p:cNvPr id="22" name="Rounded Rectangle 21">
            <a:hlinkClick action="ppaction://hlinksldjump" r:id="rId20"/>
          </p:cNvPr>
          <p:cNvSpPr/>
          <p:nvPr/>
        </p:nvSpPr>
        <p:spPr>
          <a:xfrm>
            <a:off x="1647749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14</a:t>
            </a:r>
          </a:p>
        </p:txBody>
      </p:sp>
      <p:sp>
        <p:nvSpPr>
          <p:cNvPr id="23" name="Rounded Rectangle 22">
            <a:hlinkClick action="ppaction://hlinksldjump" r:id="rId21"/>
          </p:cNvPr>
          <p:cNvSpPr/>
          <p:nvPr/>
        </p:nvSpPr>
        <p:spPr>
          <a:xfrm>
            <a:off x="365760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72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15</a:t>
            </a:r>
          </a:p>
        </p:txBody>
      </p:sp>
      <p:sp>
        <p:nvSpPr>
          <p:cNvPr id="24" name="Rounded Rectangle 23">
            <a:hlinkClick action="ppaction://hlinksldjump" r:id="rId22"/>
          </p:cNvPr>
          <p:cNvSpPr/>
          <p:nvPr/>
        </p:nvSpPr>
        <p:spPr>
          <a:xfrm>
            <a:off x="5493715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517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16</a:t>
            </a:r>
          </a:p>
        </p:txBody>
      </p:sp>
      <p:sp>
        <p:nvSpPr>
          <p:cNvPr id="25" name="Rounded Rectangle 24">
            <a:hlinkClick action="ppaction://hlinksldjump" r:id="rId23"/>
          </p:cNvPr>
          <p:cNvSpPr/>
          <p:nvPr/>
        </p:nvSpPr>
        <p:spPr>
          <a:xfrm>
            <a:off x="4211726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D4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17</a:t>
            </a:r>
          </a:p>
        </p:txBody>
      </p:sp>
      <p:sp>
        <p:nvSpPr>
          <p:cNvPr id="26" name="Rounded Rectangle 25">
            <a:hlinkClick action="ppaction://hlinksldjump" r:id="rId24"/>
          </p:cNvPr>
          <p:cNvSpPr/>
          <p:nvPr/>
        </p:nvSpPr>
        <p:spPr>
          <a:xfrm>
            <a:off x="2929738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C77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18</a:t>
            </a:r>
          </a:p>
        </p:txBody>
      </p:sp>
      <p:sp>
        <p:nvSpPr>
          <p:cNvPr id="27" name="Rounded Rectangle 26">
            <a:hlinkClick action="ppaction://hlinksldjump" r:id="rId25"/>
          </p:cNvPr>
          <p:cNvSpPr/>
          <p:nvPr/>
        </p:nvSpPr>
        <p:spPr>
          <a:xfrm>
            <a:off x="1647749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E0A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19</a:t>
            </a:r>
          </a:p>
        </p:txBody>
      </p:sp>
      <p:sp>
        <p:nvSpPr>
          <p:cNvPr id="28" name="Rounded Rectangle 27">
            <a:hlinkClick action="ppaction://hlinksldjump" r:id="rId26"/>
          </p:cNvPr>
          <p:cNvSpPr/>
          <p:nvPr/>
        </p:nvSpPr>
        <p:spPr>
          <a:xfrm>
            <a:off x="365760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6F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20</a:t>
            </a:r>
          </a:p>
        </p:txBody>
      </p:sp>
      <p:sp>
        <p:nvSpPr>
          <p:cNvPr id="29" name="Rounded Rectangle 28">
            <a:hlinkClick action="ppaction://hlinksldjump" r:id="rId27"/>
          </p:cNvPr>
          <p:cNvSpPr/>
          <p:nvPr/>
        </p:nvSpPr>
        <p:spPr>
          <a:xfrm>
            <a:off x="5493715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D63A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21</a:t>
            </a:r>
          </a:p>
        </p:txBody>
      </p:sp>
      <p:sp>
        <p:nvSpPr>
          <p:cNvPr id="30" name="Rounded Rectangle 29">
            <a:hlinkClick action="ppaction://hlinksldjump" r:id="rId28"/>
          </p:cNvPr>
          <p:cNvSpPr/>
          <p:nvPr/>
        </p:nvSpPr>
        <p:spPr>
          <a:xfrm>
            <a:off x="4211726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22</a:t>
            </a:r>
          </a:p>
        </p:txBody>
      </p:sp>
      <p:sp>
        <p:nvSpPr>
          <p:cNvPr id="31" name="Rounded Rectangle 30">
            <a:hlinkClick action="ppaction://hlinksldjump" r:id="rId29"/>
          </p:cNvPr>
          <p:cNvSpPr/>
          <p:nvPr/>
        </p:nvSpPr>
        <p:spPr>
          <a:xfrm>
            <a:off x="2929738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72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23</a:t>
            </a:r>
          </a:p>
        </p:txBody>
      </p:sp>
      <p:sp>
        <p:nvSpPr>
          <p:cNvPr id="32" name="Rounded Rectangle 31">
            <a:hlinkClick action="ppaction://hlinksldjump" r:id="rId30"/>
          </p:cNvPr>
          <p:cNvSpPr/>
          <p:nvPr/>
        </p:nvSpPr>
        <p:spPr>
          <a:xfrm>
            <a:off x="1647749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517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24</a:t>
            </a:r>
          </a:p>
        </p:txBody>
      </p:sp>
      <p:sp>
        <p:nvSpPr>
          <p:cNvPr id="33" name="Rounded Rectangle 32">
            <a:hlinkClick action="ppaction://hlinksldjump" r:id="rId31"/>
          </p:cNvPr>
          <p:cNvSpPr/>
          <p:nvPr/>
        </p:nvSpPr>
        <p:spPr>
          <a:xfrm>
            <a:off x="365760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D4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4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5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5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5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6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6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7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7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7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8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8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9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9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9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10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D4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C77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E0A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F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D63A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72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517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D4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C77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D4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E0A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F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D63A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72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517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D4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C77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E0A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F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D63A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72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517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