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7746aad2c940808ba7f713bd37a2538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f71a6a9511ab80951e176f94fdb2c19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7B2CBF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b26b2d7819131cab04623e407e686eb9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75fe3f00d3b600de2713d0deca836e0f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72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77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E0A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F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D63A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72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517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77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E0A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F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D63A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72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517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77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E0A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F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77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E0A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F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D63A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72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517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77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D4E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E0A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F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77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E0A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F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D63A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725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af4b403046160ace5860371b9d8278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7cad25cf332e2140ada2dbecf70a6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517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7B2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