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7746aad2c940808ba7f713bd37a2538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f71a6a9511ab80951e176f94fdb2c19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7B2CBF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503f7c03bf2ce474094c8858490a62e8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75fe3f00d3b600de2713d0deca836e0f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