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5b3a42c90976b0f9b32108617052b3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D6336C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7E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C56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83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7B2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5F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E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B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5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29a5a149d83b85fc76f5bc0ba469b7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D6336C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53df2fc1389545fee151de690b43f60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8c4a60ecd6bf4d949d14d22fe57967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D633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