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" Target="slide2.xml"/><Relationship Id="rId7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.xml"/><Relationship Id="rId6" Type="http://schemas.openxmlformats.org/officeDocument/2006/relationships/slide" Target="slide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6.xml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.xml"/><Relationship Id="rId7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9.xml"/><Relationship Id="rId6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0.xml"/><Relationship Id="rId7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7.xml"/><Relationship Id="rId7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13.xml"/><Relationship Id="rId6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4.xml"/><Relationship Id="rId7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1.xml"/><Relationship Id="rId7" Type="http://schemas.openxmlformats.org/officeDocument/2006/relationships/image" Target="../media/image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16.xml"/><Relationship Id="rId6" Type="http://schemas.openxmlformats.org/officeDocument/2006/relationships/slide" Target="slide1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8.xml"/><Relationship Id="rId7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5.xml"/><Relationship Id="rId7" Type="http://schemas.openxmlformats.org/officeDocument/2006/relationships/image" Target="../media/image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9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1.xml"/><Relationship Id="rId6" Type="http://schemas.openxmlformats.org/officeDocument/2006/relationships/slide" Target="slide20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2.xml"/><Relationship Id="rId7" Type="http://schemas.openxmlformats.org/officeDocument/2006/relationships/image" Target="../media/image1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9.xml"/><Relationship Id="rId7" Type="http://schemas.openxmlformats.org/officeDocument/2006/relationships/image" Target="../media/image5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2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5.xml"/><Relationship Id="rId6" Type="http://schemas.openxmlformats.org/officeDocument/2006/relationships/slide" Target="slide2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6.xml"/><Relationship Id="rId7" Type="http://schemas.openxmlformats.org/officeDocument/2006/relationships/image" Target="../media/image10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23.xml"/><Relationship Id="rId7" Type="http://schemas.openxmlformats.org/officeDocument/2006/relationships/image" Target="../media/image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2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8.xml"/><Relationship Id="rId6" Type="http://schemas.openxmlformats.org/officeDocument/2006/relationships/slide" Target="slide29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0.xml"/><Relationship Id="rId7" Type="http://schemas.openxmlformats.org/officeDocument/2006/relationships/image" Target="../media/image10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27.xml"/><Relationship Id="rId7" Type="http://schemas.openxmlformats.org/officeDocument/2006/relationships/image" Target="../media/image5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33.xml"/><Relationship Id="rId6" Type="http://schemas.openxmlformats.org/officeDocument/2006/relationships/slide" Target="slide3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4.xml"/><Relationship Id="rId7" Type="http://schemas.openxmlformats.org/officeDocument/2006/relationships/image" Target="../media/image10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1.xml"/><Relationship Id="rId7" Type="http://schemas.openxmlformats.org/officeDocument/2006/relationships/image" Target="../media/image5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5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37.xml"/><Relationship Id="rId6" Type="http://schemas.openxmlformats.org/officeDocument/2006/relationships/slide" Target="slide3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8.xml"/><Relationship Id="rId7" Type="http://schemas.openxmlformats.org/officeDocument/2006/relationships/image" Target="../media/image10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5.xml"/><Relationship Id="rId7" Type="http://schemas.openxmlformats.org/officeDocument/2006/relationships/image" Target="../media/image5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9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0.xml"/><Relationship Id="rId6" Type="http://schemas.openxmlformats.org/officeDocument/2006/relationships/slide" Target="slide4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42.xml"/><Relationship Id="rId7" Type="http://schemas.openxmlformats.org/officeDocument/2006/relationships/image" Target="../media/image1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9.xml"/><Relationship Id="rId7" Type="http://schemas.openxmlformats.org/officeDocument/2006/relationships/image" Target="../media/image5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4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5.xml"/><Relationship Id="rId6" Type="http://schemas.openxmlformats.org/officeDocument/2006/relationships/slide" Target="slide44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46.xml"/><Relationship Id="rId7" Type="http://schemas.openxmlformats.org/officeDocument/2006/relationships/image" Target="../media/image10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43.xml"/><Relationship Id="rId7" Type="http://schemas.openxmlformats.org/officeDocument/2006/relationships/image" Target="../media/image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4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9.xml"/><Relationship Id="rId6" Type="http://schemas.openxmlformats.org/officeDocument/2006/relationships/slide" Target="slide48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.xml"/><Relationship Id="rId7" Type="http://schemas.openxmlformats.org/officeDocument/2006/relationships/image" Target="../media/image10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47.xml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pic>
        <p:nvPicPr>
          <p:cNvPr id="5" name="Picture 4" descr="a7c8d63b7bcbbb3a609f7304127761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364" y="1815084"/>
            <a:ext cx="8650224" cy="2907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8880" y="2487168"/>
            <a:ext cx="7251192" cy="10515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44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3566160"/>
            <a:ext cx="7251192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مسابقة اختيارات بدون تكرار 🎯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901184" y="4663440"/>
            <a:ext cx="2377440" cy="822960"/>
          </a:xfrm>
          <a:prstGeom prst="roundRect">
            <a:avLst/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4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ابدأ</a:t>
            </a:r>
          </a:p>
        </p:txBody>
      </p:sp>
      <p:pic>
        <p:nvPicPr>
          <p:cNvPr id="9" name="Picture 8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026" y="4935017"/>
            <a:ext cx="279806" cy="279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817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>
            <a:hlinkClick action="ppaction://hlinksldjump" r:id="rId5"/>
          </p:cNvPr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1C7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D7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السؤال رقم ١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٢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1C7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0499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>
            <a:hlinkClick action="ppaction://hlinksldjump" r:id="rId6"/>
          </p:cNvPr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D7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السؤال رقم ٦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٣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1C7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D7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52181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>
            <a:hlinkClick action="ppaction://hlinksldjump" r:id="rId6"/>
          </p:cNvPr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السؤال رقم ١١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٤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3863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1C7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D7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السؤال رقم ٤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٥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2" name="Picture 1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1C7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D7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8817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السؤال رقم ٩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٦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0499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1C7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D7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3" name="Picture 2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السؤال رقم ٢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٧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1C7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D7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52181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>
            <a:hlinkClick action="ppaction://hlinksldjump" r:id="rId6"/>
          </p:cNvPr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السؤال رقم ٧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٨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1C7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D7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93863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>
            <a:hlinkClick action="ppaction://hlinksldjump" r:id="rId6"/>
          </p:cNvPr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السؤال رقم ١٢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٩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68817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>
            <a:hlinkClick action="ppaction://hlinksldjump" r:id="rId6"/>
          </p:cNvPr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1C7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D7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7" name="Picture 1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9" name="Picture 1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5" name="Picture 2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7" name="Picture 2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السؤال رقم ٥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١٠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1C7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D7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7" name="Picture 1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9" name="Picture 1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10499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>
            <a:hlinkClick action="ppaction://hlinksldjump" r:id="rId6"/>
          </p:cNvPr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6" name="Picture 2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8" name="Picture 2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السؤال رقم ١٠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52181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1C7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D7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3" name="Picture 2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pic>
        <p:nvPicPr>
          <p:cNvPr id="25" name="Picture 2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4517136"/>
            <a:ext cx="329184" cy="32918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7" name="Picture 2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9" name="Picture 2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السؤال رقم ٣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١٢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pic>
        <p:nvPicPr>
          <p:cNvPr id="12" name="Picture 1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1865376"/>
            <a:ext cx="329184" cy="32918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1C7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D7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B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93863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>
            <a:hlinkClick action="ppaction://hlinksldjump" r:id="rId6"/>
          </p:cNvPr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pic>
        <p:nvPicPr>
          <p:cNvPr id="26" name="Picture 2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4517136"/>
            <a:ext cx="329184" cy="329184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8" name="Picture 2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30" name="Picture 2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السؤال رقم ٨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