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677076864ab3fc8e8ce04c92c35f30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0077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5BC0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F7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9E0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8CA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E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96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c2da2c0037917844ad5f789ee166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0077B6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eef5a5d21cbe8e0bf5b1fd6aec476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bfb03a8565ba185d63ce4efdbd520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007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