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slide" Target="slide2.xml"/><Relationship Id="rId7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" Target="slide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.xml"/><Relationship Id="rId6" Type="http://schemas.openxmlformats.org/officeDocument/2006/relationships/slide" Target="slide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6.xml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.xml"/><Relationship Id="rId7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9.xml"/><Relationship Id="rId6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10.xml"/><Relationship Id="rId7" Type="http://schemas.openxmlformats.org/officeDocument/2006/relationships/image" Target="../media/image1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7.xml"/><Relationship Id="rId7" Type="http://schemas.openxmlformats.org/officeDocument/2006/relationships/image" Target="../media/image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1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13.xml"/><Relationship Id="rId6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14.xml"/><Relationship Id="rId7" Type="http://schemas.openxmlformats.org/officeDocument/2006/relationships/image" Target="../media/image1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11.xml"/><Relationship Id="rId7" Type="http://schemas.openxmlformats.org/officeDocument/2006/relationships/image" Target="../media/image5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16.xml"/><Relationship Id="rId6" Type="http://schemas.openxmlformats.org/officeDocument/2006/relationships/slide" Target="slide1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18.xml"/><Relationship Id="rId7" Type="http://schemas.openxmlformats.org/officeDocument/2006/relationships/image" Target="../media/image10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15.xml"/><Relationship Id="rId7" Type="http://schemas.openxmlformats.org/officeDocument/2006/relationships/image" Target="../media/image5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19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21.xml"/><Relationship Id="rId6" Type="http://schemas.openxmlformats.org/officeDocument/2006/relationships/slide" Target="slide20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22.xml"/><Relationship Id="rId7" Type="http://schemas.openxmlformats.org/officeDocument/2006/relationships/image" Target="../media/image1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19.xml"/><Relationship Id="rId7" Type="http://schemas.openxmlformats.org/officeDocument/2006/relationships/image" Target="../media/image5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2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25.xml"/><Relationship Id="rId6" Type="http://schemas.openxmlformats.org/officeDocument/2006/relationships/slide" Target="slide2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26.xml"/><Relationship Id="rId7" Type="http://schemas.openxmlformats.org/officeDocument/2006/relationships/image" Target="../media/image10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23.xml"/><Relationship Id="rId7" Type="http://schemas.openxmlformats.org/officeDocument/2006/relationships/image" Target="../media/image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2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28.xml"/><Relationship Id="rId6" Type="http://schemas.openxmlformats.org/officeDocument/2006/relationships/slide" Target="slide29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30.xml"/><Relationship Id="rId7" Type="http://schemas.openxmlformats.org/officeDocument/2006/relationships/image" Target="../media/image10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27.xml"/><Relationship Id="rId7" Type="http://schemas.openxmlformats.org/officeDocument/2006/relationships/image" Target="../media/image5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31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33.xml"/><Relationship Id="rId6" Type="http://schemas.openxmlformats.org/officeDocument/2006/relationships/slide" Target="slide3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34.xml"/><Relationship Id="rId7" Type="http://schemas.openxmlformats.org/officeDocument/2006/relationships/image" Target="../media/image10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1.xml"/><Relationship Id="rId7" Type="http://schemas.openxmlformats.org/officeDocument/2006/relationships/image" Target="../media/image5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35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37.xml"/><Relationship Id="rId6" Type="http://schemas.openxmlformats.org/officeDocument/2006/relationships/slide" Target="slide3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38.xml"/><Relationship Id="rId7" Type="http://schemas.openxmlformats.org/officeDocument/2006/relationships/image" Target="../media/image10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5.xml"/><Relationship Id="rId7" Type="http://schemas.openxmlformats.org/officeDocument/2006/relationships/image" Target="../media/image5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39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0.xml"/><Relationship Id="rId6" Type="http://schemas.openxmlformats.org/officeDocument/2006/relationships/slide" Target="slide4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42.xml"/><Relationship Id="rId7" Type="http://schemas.openxmlformats.org/officeDocument/2006/relationships/image" Target="../media/image10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39.xml"/><Relationship Id="rId7" Type="http://schemas.openxmlformats.org/officeDocument/2006/relationships/image" Target="../media/image5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43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5.xml"/><Relationship Id="rId6" Type="http://schemas.openxmlformats.org/officeDocument/2006/relationships/slide" Target="slide44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46.xml"/><Relationship Id="rId7" Type="http://schemas.openxmlformats.org/officeDocument/2006/relationships/image" Target="../media/image10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43.xml"/><Relationship Id="rId7" Type="http://schemas.openxmlformats.org/officeDocument/2006/relationships/image" Target="../media/image5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3.png"/><Relationship Id="rId6" Type="http://schemas.openxmlformats.org/officeDocument/2006/relationships/slide" Target="slide4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" Target="slide49.xml"/><Relationship Id="rId6" Type="http://schemas.openxmlformats.org/officeDocument/2006/relationships/slide" Target="slide48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" Target="slide2.xml"/><Relationship Id="rId7" Type="http://schemas.openxmlformats.org/officeDocument/2006/relationships/image" Target="../media/image10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" Target="slide47.xml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dc71f80fcae1e326dd45f89d3bd34f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pic>
        <p:nvPicPr>
          <p:cNvPr id="5" name="Picture 4" descr="a7c8d63b7bcbbb3a609f73041277617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9364" y="1815084"/>
            <a:ext cx="8650224" cy="29077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68880" y="2487168"/>
            <a:ext cx="7251192" cy="10515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4400" b="0">
                <a:solidFill>
                  <a:srgbClr val="5B21B6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68880" y="3566160"/>
            <a:ext cx="7251192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مسابقة اختيارات بدون تكرار 🎯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901184" y="4663440"/>
            <a:ext cx="2377440" cy="822960"/>
          </a:xfrm>
          <a:prstGeom prst="roundRect">
            <a:avLst/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4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ابدأ</a:t>
            </a:r>
          </a:p>
        </p:txBody>
      </p:sp>
      <p:pic>
        <p:nvPicPr>
          <p:cNvPr id="9" name="Picture 8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4026" y="4935017"/>
            <a:ext cx="279806" cy="2798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dc71f80fcae1e326dd45f89d3bd34f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5B21B6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8817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>
            <a:hlinkClick action="ppaction://hlinksldjump" r:id="rId5"/>
          </p:cNvPr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C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C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D9C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EF47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6D6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C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C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5B21B6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c42a6bd97bd20f0bd1a647ee0be590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5B21B6"/>
                </a:solidFill>
                <a:latin typeface="Tajawal"/>
                <a:cs typeface="Tajawal"/>
                <a:ea typeface="Tajawal"/>
              </a:rPr>
              <a:t>السؤال رقم ١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5B21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5B21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dc71f80fcae1e326dd45f89d3bd34f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5B21B6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٢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C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C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D9C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0499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>
            <a:hlinkClick action="ppaction://hlinksldjump" r:id="rId6"/>
          </p:cNvPr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EF47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6D6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C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C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5B21B6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c42a6bd97bd20f0bd1a647ee0be590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5B21B6"/>
                </a:solidFill>
                <a:latin typeface="Tajawal"/>
                <a:cs typeface="Tajawal"/>
                <a:ea typeface="Tajawal"/>
              </a:rPr>
              <a:t>السؤال رقم ٦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5B21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5B21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dc71f80fcae1e326dd45f89d3bd34f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5B21B6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٣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C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C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D9C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4" name="Picture 1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EF47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6D6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C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52181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>
            <a:hlinkClick action="ppaction://hlinksldjump" r:id="rId6"/>
          </p:cNvPr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C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5B21B6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c42a6bd97bd20f0bd1a647ee0be590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5B21B6"/>
                </a:solidFill>
                <a:latin typeface="Tajawal"/>
                <a:cs typeface="Tajawal"/>
                <a:ea typeface="Tajawal"/>
              </a:rPr>
              <a:t>السؤال رقم ١١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5B21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5B21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dc71f80fcae1e326dd45f89d3bd34f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5B21B6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٤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C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3863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>
            <a:hlinkClick action="ppaction://hlinksldjump" r:id="rId6"/>
          </p:cNvPr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C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D9C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5" name="Picture 1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EF47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6D6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C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1" name="Picture 20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C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5B21B6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c42a6bd97bd20f0bd1a647ee0be590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5B21B6"/>
                </a:solidFill>
                <a:latin typeface="Tajawal"/>
                <a:cs typeface="Tajawal"/>
                <a:ea typeface="Tajawal"/>
              </a:rPr>
              <a:t>السؤال رقم ٤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5B21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5B21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dc71f80fcae1e326dd45f89d3bd34f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5B21B6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٥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C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C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2" name="Picture 1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D9C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5" name="Picture 1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EF47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6D6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68817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>
            <a:hlinkClick action="ppaction://hlinksldjump" r:id="rId6"/>
          </p:cNvPr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C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2" name="Picture 2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C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5B21B6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c42a6bd97bd20f0bd1a647ee0be590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5B21B6"/>
                </a:solidFill>
                <a:latin typeface="Tajawal"/>
                <a:cs typeface="Tajawal"/>
                <a:ea typeface="Tajawal"/>
              </a:rPr>
              <a:t>السؤال رقم ٩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5B21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5B21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dc71f80fcae1e326dd45f89d3bd34f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5B21B6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٦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10499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C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C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D9C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EF47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6D6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0" name="Picture 1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C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3" name="Picture 2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4" name="Rounded Rectangle 23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C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5B21B6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c42a6bd97bd20f0bd1a647ee0be590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5B21B6"/>
                </a:solidFill>
                <a:latin typeface="Tajawal"/>
                <a:cs typeface="Tajawal"/>
                <a:ea typeface="Tajawal"/>
              </a:rPr>
              <a:t>السؤال رقم ٢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5B21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5B21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dc71f80fcae1e326dd45f89d3bd34f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5B21B6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٧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C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C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D9C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52181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>
            <a:hlinkClick action="ppaction://hlinksldjump" r:id="rId6"/>
          </p:cNvPr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EF47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6D6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1" name="Picture 20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C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4" name="Picture 2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C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5B21B6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c42a6bd97bd20f0bd1a647ee0be590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5B21B6"/>
                </a:solidFill>
                <a:latin typeface="Tajawal"/>
                <a:cs typeface="Tajawal"/>
                <a:ea typeface="Tajawal"/>
              </a:rPr>
              <a:t>السؤال رقم ٧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5B21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5B21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dc71f80fcae1e326dd45f89d3bd34f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5B21B6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٨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C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C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D9C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EF47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18" name="Picture 1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6D6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1" name="Picture 20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C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4" name="Picture 2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93863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>
            <a:hlinkClick action="ppaction://hlinksldjump" r:id="rId6"/>
          </p:cNvPr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C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5B21B6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c42a6bd97bd20f0bd1a647ee0be590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5B21B6"/>
                </a:solidFill>
                <a:latin typeface="Tajawal"/>
                <a:cs typeface="Tajawal"/>
                <a:ea typeface="Tajawal"/>
              </a:rPr>
              <a:t>السؤال رقم ١٢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5B21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5B21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dc71f80fcae1e326dd45f89d3bd34f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5B21B6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٩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C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C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68817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>
            <a:hlinkClick action="ppaction://hlinksldjump" r:id="rId6"/>
          </p:cNvPr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D9C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7" name="Picture 1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EF47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19" name="Picture 18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6D6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2" name="Picture 2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C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5" name="Picture 2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C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27" name="Picture 2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5B21B6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c42a6bd97bd20f0bd1a647ee0be590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5B21B6"/>
                </a:solidFill>
                <a:latin typeface="Tajawal"/>
                <a:cs typeface="Tajawal"/>
                <a:ea typeface="Tajawal"/>
              </a:rPr>
              <a:t>السؤال رقم ٥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5B21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5B21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dc71f80fcae1e326dd45f89d3bd34f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5B21B6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١٠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C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C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3" name="Picture 1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D9C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pic>
        <p:nvPicPr>
          <p:cNvPr id="15" name="Picture 1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3191256"/>
            <a:ext cx="329184" cy="329184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7" name="Picture 1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EF47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19" name="Picture 18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6D6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2" name="Picture 2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6104992" y="435254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>
            <a:hlinkClick action="ppaction://hlinksldjump" r:id="rId6"/>
          </p:cNvPr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C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6" name="Picture 2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C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28" name="Picture 2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5B21B6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c42a6bd97bd20f0bd1a647ee0be590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5B21B6"/>
                </a:solidFill>
                <a:latin typeface="Tajawal"/>
                <a:cs typeface="Tajawal"/>
                <a:ea typeface="Tajawal"/>
              </a:rPr>
              <a:t>السؤال رقم ١٠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أ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5B21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5B21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dc71f80fcae1e326dd45f89d3bd34f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5B21B6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١١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C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521812" y="170078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>
            <a:hlinkClick action="ppaction://hlinksldjump" r:id="rId6"/>
          </p:cNvPr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C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4" name="Picture 1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D9C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8" name="Picture 1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EF47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20" name="Picture 1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6D6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3" name="Picture 22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4" name="Rounded Rectangle 23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C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pic>
        <p:nvPicPr>
          <p:cNvPr id="25" name="Picture 24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4517136"/>
            <a:ext cx="329184" cy="329184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7" name="Picture 26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8" name="Rounded Rectangle 27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C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29" name="Picture 28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5B21B6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c42a6bd97bd20f0bd1a647ee0be590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5B21B6"/>
                </a:solidFill>
                <a:latin typeface="Tajawal"/>
                <a:cs typeface="Tajawal"/>
                <a:ea typeface="Tajawal"/>
              </a:rPr>
              <a:t>السؤال رقم ٣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6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6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6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  <p:sp>
        <p:nvSpPr>
          <p:cNvPr id="13" name="Rounded Rectangle 12">
            <a:hlinkClick action="ppaction://hlinksldjump" r:id="rId5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5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5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ب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5B21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5B21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dc71f80fcae1e326dd45f89d3bd34f5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74320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5B21B6"/>
                </a:solidFill>
                <a:latin typeface="Lalezar"/>
                <a:cs typeface="Lalezar"/>
                <a:ea typeface="Lalezar"/>
              </a:rPr>
              <a:t>عنوان المسابقة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الخانة ١٢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81618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</a:t>
            </a:r>
          </a:p>
        </p:txBody>
      </p:sp>
      <p:pic>
        <p:nvPicPr>
          <p:cNvPr id="8" name="Picture 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1865376"/>
            <a:ext cx="329184" cy="32918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3300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C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2</a:t>
            </a:r>
          </a:p>
        </p:txBody>
      </p:sp>
      <p:pic>
        <p:nvPicPr>
          <p:cNvPr id="10" name="Picture 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1865376"/>
            <a:ext cx="329184" cy="32918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4982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3</a:t>
            </a:r>
          </a:p>
        </p:txBody>
      </p:sp>
      <p:pic>
        <p:nvPicPr>
          <p:cNvPr id="12" name="Picture 11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1865376"/>
            <a:ext cx="329184" cy="329184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1066648" y="182880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C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4</a:t>
            </a:r>
          </a:p>
        </p:txBody>
      </p:sp>
      <p:pic>
        <p:nvPicPr>
          <p:cNvPr id="14" name="Picture 1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1865376"/>
            <a:ext cx="329184" cy="329184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881618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2D9C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5</a:t>
            </a:r>
          </a:p>
        </p:txBody>
      </p:sp>
      <p:pic>
        <p:nvPicPr>
          <p:cNvPr id="16" name="Picture 1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3191256"/>
            <a:ext cx="329184" cy="32918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623300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7B6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6</a:t>
            </a:r>
          </a:p>
        </p:txBody>
      </p:sp>
      <p:pic>
        <p:nvPicPr>
          <p:cNvPr id="18" name="Picture 1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3191256"/>
            <a:ext cx="329184" cy="329184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364982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EF47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7</a:t>
            </a:r>
          </a:p>
        </p:txBody>
      </p:sp>
      <p:pic>
        <p:nvPicPr>
          <p:cNvPr id="20" name="Picture 1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3191256"/>
            <a:ext cx="329184" cy="329184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938632" y="3026664"/>
            <a:ext cx="2564892" cy="1307592"/>
          </a:xfrm>
          <a:prstGeom prst="roundRect">
            <a:avLst>
              <a:gd name="adj" fmla="val 40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>
            <a:hlinkClick action="ppaction://hlinksldjump" r:id="rId6"/>
          </p:cNvPr>
          <p:cNvSpPr/>
          <p:nvPr/>
        </p:nvSpPr>
        <p:spPr>
          <a:xfrm>
            <a:off x="1066648" y="315468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6D6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8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81618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72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9</a:t>
            </a:r>
          </a:p>
        </p:txBody>
      </p:sp>
      <p:pic>
        <p:nvPicPr>
          <p:cNvPr id="24" name="Picture 23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000" y="4517136"/>
            <a:ext cx="329184" cy="329184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623300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8C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10</a:t>
            </a:r>
          </a:p>
        </p:txBody>
      </p:sp>
      <p:pic>
        <p:nvPicPr>
          <p:cNvPr id="26" name="Picture 25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7820" y="4517136"/>
            <a:ext cx="329184" cy="329184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364982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11</a:t>
            </a:r>
          </a:p>
        </p:txBody>
      </p:sp>
      <p:pic>
        <p:nvPicPr>
          <p:cNvPr id="28" name="Picture 27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4640" y="4517136"/>
            <a:ext cx="329184" cy="329184"/>
          </a:xfrm>
          <a:prstGeom prst="rect">
            <a:avLst/>
          </a:prstGeom>
        </p:spPr>
      </p:pic>
      <p:sp>
        <p:nvSpPr>
          <p:cNvPr id="29" name="Rounded Rectangle 28"/>
          <p:cNvSpPr/>
          <p:nvPr/>
        </p:nvSpPr>
        <p:spPr>
          <a:xfrm>
            <a:off x="1066648" y="4480560"/>
            <a:ext cx="2308860" cy="1051560"/>
          </a:xfrm>
          <a:prstGeom prst="roundRect">
            <a:avLst>
              <a:gd name="adj" fmla="val 35000"/>
            </a:avLst>
          </a:prstGeom>
          <a:solidFill>
            <a:srgbClr val="00C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12</a:t>
            </a:r>
          </a:p>
        </p:txBody>
      </p:sp>
      <p:pic>
        <p:nvPicPr>
          <p:cNvPr id="30" name="Picture 29" descr="af0b03e89c9bfe3b30dc630e9c406b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1460" y="4517136"/>
            <a:ext cx="329184" cy="329184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914400" y="585216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5B21B6"/>
                </a:solidFill>
                <a:latin typeface="Tajawal"/>
                <a:cs typeface="Tajawal"/>
                <a:ea typeface="Tajawal"/>
              </a:rPr>
              <a:t>اختاري الخانة المضيئة 👆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c42a6bd97bd20f0bd1a647ee0be590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89520" y="320040"/>
            <a:ext cx="4206240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r" rtl="1"/>
            <a:r>
              <a:rPr sz="2000" b="1">
                <a:solidFill>
                  <a:srgbClr val="5B21B6"/>
                </a:solidFill>
                <a:latin typeface="Tajawal"/>
                <a:cs typeface="Tajawal"/>
                <a:ea typeface="Tajawal"/>
              </a:rPr>
              <a:t>السؤال رقم ٨</a:t>
            </a:r>
          </a:p>
        </p:txBody>
      </p:sp>
      <p:pic>
        <p:nvPicPr>
          <p:cNvPr id="5" name="Picture 4" descr="c1f30ee8b6d8065ebaf3e6709c0733c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16" y="547116"/>
            <a:ext cx="10637520" cy="22006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63040" y="1005840"/>
            <a:ext cx="9262872" cy="12801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26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نص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2011680" y="278892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F7A8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>
            <a:hlinkClick action="ppaction://hlinksldjump" r:id="rId5"/>
          </p:cNvPr>
          <p:cNvSpPr/>
          <p:nvPr/>
        </p:nvSpPr>
        <p:spPr>
          <a:xfrm>
            <a:off x="9144000" y="2907792"/>
            <a:ext cx="658368" cy="658368"/>
          </a:xfrm>
          <a:prstGeom prst="ellipse">
            <a:avLst/>
          </a:prstGeom>
          <a:solidFill>
            <a:srgbClr val="F7A8C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أ</a:t>
            </a:r>
          </a:p>
        </p:txBody>
      </p:sp>
      <p:sp>
        <p:nvSpPr>
          <p:cNvPr id="9" name="TextBox 8">
            <a:hlinkClick action="ppaction://hlinksldjump" r:id="rId5"/>
          </p:cNvPr>
          <p:cNvSpPr txBox="1"/>
          <p:nvPr/>
        </p:nvSpPr>
        <p:spPr>
          <a:xfrm>
            <a:off x="2286000" y="278892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0" name="Rounded Rectangle 9">
            <a:hlinkClick action="ppaction://hlinksldjump" r:id="rId5"/>
          </p:cNvPr>
          <p:cNvSpPr/>
          <p:nvPr/>
        </p:nvSpPr>
        <p:spPr>
          <a:xfrm>
            <a:off x="2011680" y="379476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8FB8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>
            <a:hlinkClick action="ppaction://hlinksldjump" r:id="rId5"/>
          </p:cNvPr>
          <p:cNvSpPr/>
          <p:nvPr/>
        </p:nvSpPr>
        <p:spPr>
          <a:xfrm>
            <a:off x="9144000" y="3913632"/>
            <a:ext cx="658368" cy="658368"/>
          </a:xfrm>
          <a:prstGeom prst="ellipse">
            <a:avLst/>
          </a:prstGeom>
          <a:solidFill>
            <a:srgbClr val="8FB8F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ب</a:t>
            </a:r>
          </a:p>
        </p:txBody>
      </p:sp>
      <p:sp>
        <p:nvSpPr>
          <p:cNvPr id="12" name="TextBox 11">
            <a:hlinkClick action="ppaction://hlinksldjump" r:id="rId5"/>
          </p:cNvPr>
          <p:cNvSpPr txBox="1"/>
          <p:nvPr/>
        </p:nvSpPr>
        <p:spPr>
          <a:xfrm>
            <a:off x="2286000" y="379476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إجابة</a:t>
            </a:r>
          </a:p>
        </p:txBody>
      </p:sp>
      <p:sp>
        <p:nvSpPr>
          <p:cNvPr id="13" name="Rounded Rectangle 12">
            <a:hlinkClick action="ppaction://hlinksldjump" r:id="rId6"/>
          </p:cNvPr>
          <p:cNvSpPr/>
          <p:nvPr/>
        </p:nvSpPr>
        <p:spPr>
          <a:xfrm>
            <a:off x="2011680" y="4800600"/>
            <a:ext cx="8165592" cy="8961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1750">
            <a:solidFill>
              <a:srgbClr val="79D3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>
            <a:hlinkClick action="ppaction://hlinksldjump" r:id="rId6"/>
          </p:cNvPr>
          <p:cNvSpPr/>
          <p:nvPr/>
        </p:nvSpPr>
        <p:spPr>
          <a:xfrm>
            <a:off x="9144000" y="4919472"/>
            <a:ext cx="658368" cy="658368"/>
          </a:xfrm>
          <a:prstGeom prst="ellipse">
            <a:avLst/>
          </a:prstGeom>
          <a:solidFill>
            <a:srgbClr val="79D3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ج</a:t>
            </a:r>
          </a:p>
        </p:txBody>
      </p:sp>
      <p:sp>
        <p:nvSpPr>
          <p:cNvPr id="15" name="TextBox 14">
            <a:hlinkClick action="ppaction://hlinksldjump" r:id="rId6"/>
          </p:cNvPr>
          <p:cNvSpPr txBox="1"/>
          <p:nvPr/>
        </p:nvSpPr>
        <p:spPr>
          <a:xfrm>
            <a:off x="2286000" y="4800600"/>
            <a:ext cx="6583680" cy="896112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r" rtl="1"/>
            <a:r>
              <a:rPr sz="2000" b="0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الإجابة الصحيحة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1516355c165886b1c222ea3c041be3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182624"/>
            <a:ext cx="7510272" cy="3852672"/>
          </a:xfrm>
          <a:prstGeom prst="rect">
            <a:avLst/>
          </a:prstGeom>
        </p:spPr>
      </p:pic>
      <p:pic>
        <p:nvPicPr>
          <p:cNvPr id="5" name="Picture 4" descr="fa784db4915d4d4f07864141f2e448d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011680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17520"/>
            <a:ext cx="6126480" cy="7772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6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إجابة صحيحة!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7520" y="3840480"/>
            <a:ext cx="6126480" cy="5029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2000" b="0">
                <a:solidFill>
                  <a:srgbClr val="EAFFF6"/>
                </a:solidFill>
                <a:latin typeface="Tajawal"/>
                <a:cs typeface="Tajawal"/>
                <a:ea typeface="Tajawal"/>
              </a:rPr>
              <a:t>الإجابة هي الخيار ج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443984" y="4937760"/>
            <a:ext cx="3291840" cy="786384"/>
          </a:xfrm>
          <a:prstGeom prst="roundRect">
            <a:avLst/>
          </a:prstGeom>
          <a:solidFill>
            <a:srgbClr val="5B21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الخانة التالية</a:t>
            </a:r>
          </a:p>
        </p:txBody>
      </p:sp>
      <p:pic>
        <p:nvPicPr>
          <p:cNvPr id="9" name="Picture 8" descr="b0da6c66733462a7fb9e6062037b88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842" y="519726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680ed2ef0fe28f78f1000a04062d7a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5564c21384d56e97ff75e20d289ce64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3d375d2b9c17c84aa8a11b301cc6de1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768" y="1319784"/>
            <a:ext cx="7510272" cy="3761232"/>
          </a:xfrm>
          <a:prstGeom prst="rect">
            <a:avLst/>
          </a:prstGeom>
        </p:spPr>
      </p:pic>
      <p:pic>
        <p:nvPicPr>
          <p:cNvPr id="5" name="Picture 4" descr="beca7b87f1959f03dd866b108edb57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2704" y="2121408"/>
            <a:ext cx="914400" cy="91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7520" y="3063240"/>
            <a:ext cx="6126480" cy="8229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400" b="0">
                <a:solidFill>
                  <a:srgbClr val="FFFFFF"/>
                </a:solidFill>
                <a:latin typeface="Lalezar"/>
                <a:cs typeface="Lalezar"/>
                <a:ea typeface="Lalezar"/>
              </a:rPr>
              <a:t>حاولي مرة ثانية</a:t>
            </a:r>
          </a:p>
        </p:txBody>
      </p:sp>
      <p:sp>
        <p:nvSpPr>
          <p:cNvPr id="7" name="Rounded Rectangle 6">
            <a:hlinkClick action="ppaction://hlinksldjump" r:id="rId6"/>
          </p:cNvPr>
          <p:cNvSpPr/>
          <p:nvPr/>
        </p:nvSpPr>
        <p:spPr>
          <a:xfrm>
            <a:off x="4261104" y="4846320"/>
            <a:ext cx="3657600" cy="786384"/>
          </a:xfrm>
          <a:prstGeom prst="roundRect">
            <a:avLst/>
          </a:prstGeom>
          <a:solidFill>
            <a:srgbClr val="5B21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0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رجوع للسؤال</a:t>
            </a:r>
          </a:p>
        </p:txBody>
      </p:sp>
      <p:pic>
        <p:nvPicPr>
          <p:cNvPr id="8" name="Picture 7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3168" y="5105827"/>
            <a:ext cx="267371" cy="2673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