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60842ee48349f352d13f3eae5b3bca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F3722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90BE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43A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9C7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7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B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EC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666c0c8e8635b5d5d287f7dc3e110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F3722C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7260e940b8a7ea03b5d4498fef053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30abf7b4534bab49a11e5959a88ebc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F372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