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.xml"/><Relationship Id="rId6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6.xml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.xml"/><Relationship Id="rId7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9.xml"/><Relationship Id="rId6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0.xml"/><Relationship Id="rId7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7.xml"/><Relationship Id="rId7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3.xml"/><Relationship Id="rId6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4.xml"/><Relationship Id="rId7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1.xml"/><Relationship Id="rId7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6.xml"/><Relationship Id="rId6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8.xml"/><Relationship Id="rId7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5.xml"/><Relationship Id="rId7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1.xml"/><Relationship Id="rId6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2.xml"/><Relationship Id="rId7" Type="http://schemas.openxmlformats.org/officeDocument/2006/relationships/image" Target="../media/image1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9.xml"/><Relationship Id="rId7" Type="http://schemas.openxmlformats.org/officeDocument/2006/relationships/image" Target="../media/image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5.xml"/><Relationship Id="rId6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6.xml"/><Relationship Id="rId7" Type="http://schemas.openxmlformats.org/officeDocument/2006/relationships/image" Target="../media/image1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3.xml"/><Relationship Id="rId7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8.xml"/><Relationship Id="rId6" Type="http://schemas.openxmlformats.org/officeDocument/2006/relationships/slide" Target="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0.xml"/><Relationship Id="rId7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7.xml"/><Relationship Id="rId7" Type="http://schemas.openxmlformats.org/officeDocument/2006/relationships/image" Target="../media/image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3.xml"/><Relationship Id="rId6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4.xml"/><Relationship Id="rId7" Type="http://schemas.openxmlformats.org/officeDocument/2006/relationships/image" Target="../media/image1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1.xml"/><Relationship Id="rId7" Type="http://schemas.openxmlformats.org/officeDocument/2006/relationships/image" Target="../media/image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7.xml"/><Relationship Id="rId6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8.xml"/><Relationship Id="rId7" Type="http://schemas.openxmlformats.org/officeDocument/2006/relationships/image" Target="../media/image10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5.xml"/><Relationship Id="rId7" Type="http://schemas.openxmlformats.org/officeDocument/2006/relationships/image" Target="../media/image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0.xml"/><Relationship Id="rId6" Type="http://schemas.openxmlformats.org/officeDocument/2006/relationships/slide" Target="slide4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2.xml"/><Relationship Id="rId7" Type="http://schemas.openxmlformats.org/officeDocument/2006/relationships/image" Target="../media/image1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9.xml"/><Relationship Id="rId7" Type="http://schemas.openxmlformats.org/officeDocument/2006/relationships/image" Target="../media/image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5.xml"/><Relationship Id="rId6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6.xml"/><Relationship Id="rId7" Type="http://schemas.openxmlformats.org/officeDocument/2006/relationships/image" Target="../media/image10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3.xml"/><Relationship Id="rId7" Type="http://schemas.openxmlformats.org/officeDocument/2006/relationships/image" Target="../media/image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9.xml"/><Relationship Id="rId6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.xml"/><Relationship Id="rId7" Type="http://schemas.openxmlformats.org/officeDocument/2006/relationships/image" Target="../media/image1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7.xml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مسابقة اختيارات بدون تكرار 🎯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817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0499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>
            <a:hlinkClick action="ppaction://hlinksldjump" r:id="rId6"/>
          </p:cNvPr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٣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2181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٤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3863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٥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817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٦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٧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52181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>
            <a:hlinkClick action="ppaction://hlinksldjump" r:id="rId6"/>
          </p:cNvPr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٨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93863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٩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68817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>
            <a:hlinkClick action="ppaction://hlinksldjump" r:id="rId6"/>
          </p:cNvPr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١٠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2181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9" name="Picture 2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3863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>
            <a:hlinkClick action="ppaction://hlinksldjump" r:id="rId6"/>
          </p:cNvPr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30" name="Picture 2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