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  <p:sldId id="285" r:id="rId36"/>
    <p:sldId id="286" r:id="rId37"/>
    <p:sldId id="287" r:id="rId38"/>
    <p:sldId id="288" r:id="rId39"/>
    <p:sldId id="289" r:id="rId40"/>
    <p:sldId id="290" r:id="rId41"/>
    <p:sldId id="291" r:id="rId42"/>
    <p:sldId id="292" r:id="rId43"/>
    <p:sldId id="293" r:id="rId44"/>
    <p:sldId id="294" r:id="rId45"/>
    <p:sldId id="295" r:id="rId46"/>
    <p:sldId id="296" r:id="rId47"/>
    <p:sldId id="297" r:id="rId48"/>
    <p:sldId id="298" r:id="rId49"/>
    <p:sldId id="299" r:id="rId50"/>
    <p:sldId id="300" r:id="rId51"/>
    <p:sldId id="301" r:id="rId52"/>
    <p:sldId id="302" r:id="rId53"/>
    <p:sldId id="303" r:id="rId54"/>
    <p:sldId id="304" r:id="rId55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slide" Target="slides/slide22.xml"/><Relationship Id="rId29" Type="http://schemas.openxmlformats.org/officeDocument/2006/relationships/slide" Target="slides/slide23.xml"/><Relationship Id="rId30" Type="http://schemas.openxmlformats.org/officeDocument/2006/relationships/slide" Target="slides/slide24.xml"/><Relationship Id="rId31" Type="http://schemas.openxmlformats.org/officeDocument/2006/relationships/slide" Target="slides/slide25.xml"/><Relationship Id="rId32" Type="http://schemas.openxmlformats.org/officeDocument/2006/relationships/slide" Target="slides/slide26.xml"/><Relationship Id="rId33" Type="http://schemas.openxmlformats.org/officeDocument/2006/relationships/slide" Target="slides/slide27.xml"/><Relationship Id="rId34" Type="http://schemas.openxmlformats.org/officeDocument/2006/relationships/slide" Target="slides/slide28.xml"/><Relationship Id="rId35" Type="http://schemas.openxmlformats.org/officeDocument/2006/relationships/slide" Target="slides/slide29.xml"/><Relationship Id="rId36" Type="http://schemas.openxmlformats.org/officeDocument/2006/relationships/slide" Target="slides/slide30.xml"/><Relationship Id="rId37" Type="http://schemas.openxmlformats.org/officeDocument/2006/relationships/slide" Target="slides/slide31.xml"/><Relationship Id="rId38" Type="http://schemas.openxmlformats.org/officeDocument/2006/relationships/slide" Target="slides/slide32.xml"/><Relationship Id="rId39" Type="http://schemas.openxmlformats.org/officeDocument/2006/relationships/slide" Target="slides/slide33.xml"/><Relationship Id="rId40" Type="http://schemas.openxmlformats.org/officeDocument/2006/relationships/slide" Target="slides/slide34.xml"/><Relationship Id="rId41" Type="http://schemas.openxmlformats.org/officeDocument/2006/relationships/slide" Target="slides/slide35.xml"/><Relationship Id="rId42" Type="http://schemas.openxmlformats.org/officeDocument/2006/relationships/slide" Target="slides/slide36.xml"/><Relationship Id="rId43" Type="http://schemas.openxmlformats.org/officeDocument/2006/relationships/slide" Target="slides/slide37.xml"/><Relationship Id="rId44" Type="http://schemas.openxmlformats.org/officeDocument/2006/relationships/slide" Target="slides/slide38.xml"/><Relationship Id="rId45" Type="http://schemas.openxmlformats.org/officeDocument/2006/relationships/slide" Target="slides/slide39.xml"/><Relationship Id="rId46" Type="http://schemas.openxmlformats.org/officeDocument/2006/relationships/slide" Target="slides/slide40.xml"/><Relationship Id="rId47" Type="http://schemas.openxmlformats.org/officeDocument/2006/relationships/slide" Target="slides/slide41.xml"/><Relationship Id="rId48" Type="http://schemas.openxmlformats.org/officeDocument/2006/relationships/slide" Target="slides/slide42.xml"/><Relationship Id="rId49" Type="http://schemas.openxmlformats.org/officeDocument/2006/relationships/slide" Target="slides/slide43.xml"/><Relationship Id="rId50" Type="http://schemas.openxmlformats.org/officeDocument/2006/relationships/slide" Target="slides/slide44.xml"/><Relationship Id="rId51" Type="http://schemas.openxmlformats.org/officeDocument/2006/relationships/slide" Target="slides/slide45.xml"/><Relationship Id="rId52" Type="http://schemas.openxmlformats.org/officeDocument/2006/relationships/slide" Target="slides/slide46.xml"/><Relationship Id="rId53" Type="http://schemas.openxmlformats.org/officeDocument/2006/relationships/slide" Target="slides/slide47.xml"/><Relationship Id="rId54" Type="http://schemas.openxmlformats.org/officeDocument/2006/relationships/slide" Target="slides/slide48.xml"/><Relationship Id="rId55" Type="http://schemas.openxmlformats.org/officeDocument/2006/relationships/slide" Target="slides/slide49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slide" Target="slide2.xml"/><Relationship Id="rId7" Type="http://schemas.openxmlformats.org/officeDocument/2006/relationships/image" Target="../media/image5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slide" Target="slide3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png"/><Relationship Id="rId3" Type="http://schemas.openxmlformats.org/officeDocument/2006/relationships/image" Target="../media/image2.png"/><Relationship Id="rId4" Type="http://schemas.openxmlformats.org/officeDocument/2006/relationships/image" Target="../media/image7.png"/><Relationship Id="rId5" Type="http://schemas.openxmlformats.org/officeDocument/2006/relationships/slide" Target="slide4.xml"/><Relationship Id="rId6" Type="http://schemas.openxmlformats.org/officeDocument/2006/relationships/slide" Target="slide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8.png"/><Relationship Id="rId5" Type="http://schemas.openxmlformats.org/officeDocument/2006/relationships/image" Target="../media/image9.png"/><Relationship Id="rId6" Type="http://schemas.openxmlformats.org/officeDocument/2006/relationships/slide" Target="slide6.xml"/><Relationship Id="rId7" Type="http://schemas.openxmlformats.org/officeDocument/2006/relationships/image" Target="../media/image10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11.png"/><Relationship Id="rId5" Type="http://schemas.openxmlformats.org/officeDocument/2006/relationships/image" Target="../media/image12.png"/><Relationship Id="rId6" Type="http://schemas.openxmlformats.org/officeDocument/2006/relationships/slide" Target="slide3.xml"/><Relationship Id="rId7" Type="http://schemas.openxmlformats.org/officeDocument/2006/relationships/image" Target="../media/image5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13.png"/><Relationship Id="rId6" Type="http://schemas.openxmlformats.org/officeDocument/2006/relationships/slide" Target="slide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png"/><Relationship Id="rId3" Type="http://schemas.openxmlformats.org/officeDocument/2006/relationships/image" Target="../media/image2.png"/><Relationship Id="rId4" Type="http://schemas.openxmlformats.org/officeDocument/2006/relationships/image" Target="../media/image7.png"/><Relationship Id="rId5" Type="http://schemas.openxmlformats.org/officeDocument/2006/relationships/slide" Target="slide9.xml"/><Relationship Id="rId6" Type="http://schemas.openxmlformats.org/officeDocument/2006/relationships/slide" Target="slide8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8.png"/><Relationship Id="rId5" Type="http://schemas.openxmlformats.org/officeDocument/2006/relationships/image" Target="../media/image9.png"/><Relationship Id="rId6" Type="http://schemas.openxmlformats.org/officeDocument/2006/relationships/slide" Target="slide10.xml"/><Relationship Id="rId7" Type="http://schemas.openxmlformats.org/officeDocument/2006/relationships/image" Target="../media/image10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11.png"/><Relationship Id="rId5" Type="http://schemas.openxmlformats.org/officeDocument/2006/relationships/image" Target="../media/image12.png"/><Relationship Id="rId6" Type="http://schemas.openxmlformats.org/officeDocument/2006/relationships/slide" Target="slide7.xml"/><Relationship Id="rId7" Type="http://schemas.openxmlformats.org/officeDocument/2006/relationships/image" Target="../media/image5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13.png"/><Relationship Id="rId6" Type="http://schemas.openxmlformats.org/officeDocument/2006/relationships/slide" Target="slide11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png"/><Relationship Id="rId3" Type="http://schemas.openxmlformats.org/officeDocument/2006/relationships/image" Target="../media/image2.png"/><Relationship Id="rId4" Type="http://schemas.openxmlformats.org/officeDocument/2006/relationships/image" Target="../media/image7.png"/><Relationship Id="rId5" Type="http://schemas.openxmlformats.org/officeDocument/2006/relationships/slide" Target="slide13.xml"/><Relationship Id="rId6" Type="http://schemas.openxmlformats.org/officeDocument/2006/relationships/slide" Target="slide12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8.png"/><Relationship Id="rId5" Type="http://schemas.openxmlformats.org/officeDocument/2006/relationships/image" Target="../media/image9.png"/><Relationship Id="rId6" Type="http://schemas.openxmlformats.org/officeDocument/2006/relationships/slide" Target="slide14.xml"/><Relationship Id="rId7" Type="http://schemas.openxmlformats.org/officeDocument/2006/relationships/image" Target="../media/image10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11.png"/><Relationship Id="rId5" Type="http://schemas.openxmlformats.org/officeDocument/2006/relationships/image" Target="../media/image12.png"/><Relationship Id="rId6" Type="http://schemas.openxmlformats.org/officeDocument/2006/relationships/slide" Target="slide11.xml"/><Relationship Id="rId7" Type="http://schemas.openxmlformats.org/officeDocument/2006/relationships/image" Target="../media/image5.pn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13.png"/><Relationship Id="rId6" Type="http://schemas.openxmlformats.org/officeDocument/2006/relationships/slide" Target="slide15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png"/><Relationship Id="rId3" Type="http://schemas.openxmlformats.org/officeDocument/2006/relationships/image" Target="../media/image2.png"/><Relationship Id="rId4" Type="http://schemas.openxmlformats.org/officeDocument/2006/relationships/image" Target="../media/image7.png"/><Relationship Id="rId5" Type="http://schemas.openxmlformats.org/officeDocument/2006/relationships/slide" Target="slide16.xml"/><Relationship Id="rId6" Type="http://schemas.openxmlformats.org/officeDocument/2006/relationships/slide" Target="slide17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8.png"/><Relationship Id="rId5" Type="http://schemas.openxmlformats.org/officeDocument/2006/relationships/image" Target="../media/image9.png"/><Relationship Id="rId6" Type="http://schemas.openxmlformats.org/officeDocument/2006/relationships/slide" Target="slide18.xml"/><Relationship Id="rId7" Type="http://schemas.openxmlformats.org/officeDocument/2006/relationships/image" Target="../media/image10.pn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11.png"/><Relationship Id="rId5" Type="http://schemas.openxmlformats.org/officeDocument/2006/relationships/image" Target="../media/image12.png"/><Relationship Id="rId6" Type="http://schemas.openxmlformats.org/officeDocument/2006/relationships/slide" Target="slide15.xml"/><Relationship Id="rId7" Type="http://schemas.openxmlformats.org/officeDocument/2006/relationships/image" Target="../media/image5.png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13.png"/><Relationship Id="rId6" Type="http://schemas.openxmlformats.org/officeDocument/2006/relationships/slide" Target="slide19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png"/><Relationship Id="rId3" Type="http://schemas.openxmlformats.org/officeDocument/2006/relationships/image" Target="../media/image2.png"/><Relationship Id="rId4" Type="http://schemas.openxmlformats.org/officeDocument/2006/relationships/image" Target="../media/image7.png"/><Relationship Id="rId5" Type="http://schemas.openxmlformats.org/officeDocument/2006/relationships/slide" Target="slide21.xml"/><Relationship Id="rId6" Type="http://schemas.openxmlformats.org/officeDocument/2006/relationships/slide" Target="slide20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8.png"/><Relationship Id="rId5" Type="http://schemas.openxmlformats.org/officeDocument/2006/relationships/image" Target="../media/image9.png"/><Relationship Id="rId6" Type="http://schemas.openxmlformats.org/officeDocument/2006/relationships/slide" Target="slide22.xml"/><Relationship Id="rId7" Type="http://schemas.openxmlformats.org/officeDocument/2006/relationships/image" Target="../media/image10.png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11.png"/><Relationship Id="rId5" Type="http://schemas.openxmlformats.org/officeDocument/2006/relationships/image" Target="../media/image12.png"/><Relationship Id="rId6" Type="http://schemas.openxmlformats.org/officeDocument/2006/relationships/slide" Target="slide19.xml"/><Relationship Id="rId7" Type="http://schemas.openxmlformats.org/officeDocument/2006/relationships/image" Target="../media/image5.png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13.png"/><Relationship Id="rId6" Type="http://schemas.openxmlformats.org/officeDocument/2006/relationships/slide" Target="slide2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png"/><Relationship Id="rId3" Type="http://schemas.openxmlformats.org/officeDocument/2006/relationships/image" Target="../media/image2.png"/><Relationship Id="rId4" Type="http://schemas.openxmlformats.org/officeDocument/2006/relationships/image" Target="../media/image7.png"/><Relationship Id="rId5" Type="http://schemas.openxmlformats.org/officeDocument/2006/relationships/slide" Target="slide25.xml"/><Relationship Id="rId6" Type="http://schemas.openxmlformats.org/officeDocument/2006/relationships/slide" Target="slide24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8.png"/><Relationship Id="rId5" Type="http://schemas.openxmlformats.org/officeDocument/2006/relationships/image" Target="../media/image9.png"/><Relationship Id="rId6" Type="http://schemas.openxmlformats.org/officeDocument/2006/relationships/slide" Target="slide26.xml"/><Relationship Id="rId7" Type="http://schemas.openxmlformats.org/officeDocument/2006/relationships/image" Target="../media/image10.png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11.png"/><Relationship Id="rId5" Type="http://schemas.openxmlformats.org/officeDocument/2006/relationships/image" Target="../media/image12.png"/><Relationship Id="rId6" Type="http://schemas.openxmlformats.org/officeDocument/2006/relationships/slide" Target="slide23.xml"/><Relationship Id="rId7" Type="http://schemas.openxmlformats.org/officeDocument/2006/relationships/image" Target="../media/image5.png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13.png"/><Relationship Id="rId6" Type="http://schemas.openxmlformats.org/officeDocument/2006/relationships/slide" Target="slide27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png"/><Relationship Id="rId3" Type="http://schemas.openxmlformats.org/officeDocument/2006/relationships/image" Target="../media/image2.png"/><Relationship Id="rId4" Type="http://schemas.openxmlformats.org/officeDocument/2006/relationships/image" Target="../media/image7.png"/><Relationship Id="rId5" Type="http://schemas.openxmlformats.org/officeDocument/2006/relationships/slide" Target="slide28.xml"/><Relationship Id="rId6" Type="http://schemas.openxmlformats.org/officeDocument/2006/relationships/slide" Target="slide29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8.png"/><Relationship Id="rId5" Type="http://schemas.openxmlformats.org/officeDocument/2006/relationships/image" Target="../media/image9.png"/><Relationship Id="rId6" Type="http://schemas.openxmlformats.org/officeDocument/2006/relationships/slide" Target="slide30.xml"/><Relationship Id="rId7" Type="http://schemas.openxmlformats.org/officeDocument/2006/relationships/image" Target="../media/image10.png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11.png"/><Relationship Id="rId5" Type="http://schemas.openxmlformats.org/officeDocument/2006/relationships/image" Target="../media/image12.png"/><Relationship Id="rId6" Type="http://schemas.openxmlformats.org/officeDocument/2006/relationships/slide" Target="slide27.xml"/><Relationship Id="rId7" Type="http://schemas.openxmlformats.org/officeDocument/2006/relationships/image" Target="../media/image5.png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13.png"/><Relationship Id="rId6" Type="http://schemas.openxmlformats.org/officeDocument/2006/relationships/slide" Target="slide31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png"/><Relationship Id="rId3" Type="http://schemas.openxmlformats.org/officeDocument/2006/relationships/image" Target="../media/image2.png"/><Relationship Id="rId4" Type="http://schemas.openxmlformats.org/officeDocument/2006/relationships/image" Target="../media/image7.png"/><Relationship Id="rId5" Type="http://schemas.openxmlformats.org/officeDocument/2006/relationships/slide" Target="slide33.xml"/><Relationship Id="rId6" Type="http://schemas.openxmlformats.org/officeDocument/2006/relationships/slide" Target="slide32.xml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8.png"/><Relationship Id="rId5" Type="http://schemas.openxmlformats.org/officeDocument/2006/relationships/image" Target="../media/image9.png"/><Relationship Id="rId6" Type="http://schemas.openxmlformats.org/officeDocument/2006/relationships/slide" Target="slide34.xml"/><Relationship Id="rId7" Type="http://schemas.openxmlformats.org/officeDocument/2006/relationships/image" Target="../media/image10.png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11.png"/><Relationship Id="rId5" Type="http://schemas.openxmlformats.org/officeDocument/2006/relationships/image" Target="../media/image12.png"/><Relationship Id="rId6" Type="http://schemas.openxmlformats.org/officeDocument/2006/relationships/slide" Target="slide31.xml"/><Relationship Id="rId7" Type="http://schemas.openxmlformats.org/officeDocument/2006/relationships/image" Target="../media/image5.png"/></Relationships>
</file>

<file path=ppt/slides/_rels/slide3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13.png"/><Relationship Id="rId6" Type="http://schemas.openxmlformats.org/officeDocument/2006/relationships/slide" Target="slide35.xml"/></Relationships>
</file>

<file path=ppt/slides/_rels/slide3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png"/><Relationship Id="rId3" Type="http://schemas.openxmlformats.org/officeDocument/2006/relationships/image" Target="../media/image2.png"/><Relationship Id="rId4" Type="http://schemas.openxmlformats.org/officeDocument/2006/relationships/image" Target="../media/image7.png"/><Relationship Id="rId5" Type="http://schemas.openxmlformats.org/officeDocument/2006/relationships/slide" Target="slide37.xml"/><Relationship Id="rId6" Type="http://schemas.openxmlformats.org/officeDocument/2006/relationships/slide" Target="slide36.xml"/></Relationships>
</file>

<file path=ppt/slides/_rels/slide3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8.png"/><Relationship Id="rId5" Type="http://schemas.openxmlformats.org/officeDocument/2006/relationships/image" Target="../media/image9.png"/><Relationship Id="rId6" Type="http://schemas.openxmlformats.org/officeDocument/2006/relationships/slide" Target="slide38.xml"/><Relationship Id="rId7" Type="http://schemas.openxmlformats.org/officeDocument/2006/relationships/image" Target="../media/image10.png"/></Relationships>
</file>

<file path=ppt/slides/_rels/slide3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11.png"/><Relationship Id="rId5" Type="http://schemas.openxmlformats.org/officeDocument/2006/relationships/image" Target="../media/image12.png"/><Relationship Id="rId6" Type="http://schemas.openxmlformats.org/officeDocument/2006/relationships/slide" Target="slide35.xml"/><Relationship Id="rId7" Type="http://schemas.openxmlformats.org/officeDocument/2006/relationships/image" Target="../media/image5.png"/></Relationships>
</file>

<file path=ppt/slides/_rels/slide3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13.png"/><Relationship Id="rId6" Type="http://schemas.openxmlformats.org/officeDocument/2006/relationships/slide" Target="slide39.xml"/></Relationships>
</file>

<file path=ppt/slides/_rels/slide3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png"/><Relationship Id="rId3" Type="http://schemas.openxmlformats.org/officeDocument/2006/relationships/image" Target="../media/image2.png"/><Relationship Id="rId4" Type="http://schemas.openxmlformats.org/officeDocument/2006/relationships/image" Target="../media/image7.png"/><Relationship Id="rId5" Type="http://schemas.openxmlformats.org/officeDocument/2006/relationships/slide" Target="slide40.xml"/><Relationship Id="rId6" Type="http://schemas.openxmlformats.org/officeDocument/2006/relationships/slide" Target="slide41.xml"/></Relationships>
</file>

<file path=ppt/slides/_rels/slide4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8.png"/><Relationship Id="rId5" Type="http://schemas.openxmlformats.org/officeDocument/2006/relationships/image" Target="../media/image9.png"/><Relationship Id="rId6" Type="http://schemas.openxmlformats.org/officeDocument/2006/relationships/slide" Target="slide42.xml"/><Relationship Id="rId7" Type="http://schemas.openxmlformats.org/officeDocument/2006/relationships/image" Target="../media/image10.png"/></Relationships>
</file>

<file path=ppt/slides/_rels/slide4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11.png"/><Relationship Id="rId5" Type="http://schemas.openxmlformats.org/officeDocument/2006/relationships/image" Target="../media/image12.png"/><Relationship Id="rId6" Type="http://schemas.openxmlformats.org/officeDocument/2006/relationships/slide" Target="slide39.xml"/><Relationship Id="rId7" Type="http://schemas.openxmlformats.org/officeDocument/2006/relationships/image" Target="../media/image5.png"/></Relationships>
</file>

<file path=ppt/slides/_rels/slide4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13.png"/><Relationship Id="rId6" Type="http://schemas.openxmlformats.org/officeDocument/2006/relationships/slide" Target="slide43.xml"/></Relationships>
</file>

<file path=ppt/slides/_rels/slide4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png"/><Relationship Id="rId3" Type="http://schemas.openxmlformats.org/officeDocument/2006/relationships/image" Target="../media/image2.png"/><Relationship Id="rId4" Type="http://schemas.openxmlformats.org/officeDocument/2006/relationships/image" Target="../media/image7.png"/><Relationship Id="rId5" Type="http://schemas.openxmlformats.org/officeDocument/2006/relationships/slide" Target="slide45.xml"/><Relationship Id="rId6" Type="http://schemas.openxmlformats.org/officeDocument/2006/relationships/slide" Target="slide44.xml"/></Relationships>
</file>

<file path=ppt/slides/_rels/slide4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8.png"/><Relationship Id="rId5" Type="http://schemas.openxmlformats.org/officeDocument/2006/relationships/image" Target="../media/image9.png"/><Relationship Id="rId6" Type="http://schemas.openxmlformats.org/officeDocument/2006/relationships/slide" Target="slide46.xml"/><Relationship Id="rId7" Type="http://schemas.openxmlformats.org/officeDocument/2006/relationships/image" Target="../media/image10.png"/></Relationships>
</file>

<file path=ppt/slides/_rels/slide4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11.png"/><Relationship Id="rId5" Type="http://schemas.openxmlformats.org/officeDocument/2006/relationships/image" Target="../media/image12.png"/><Relationship Id="rId6" Type="http://schemas.openxmlformats.org/officeDocument/2006/relationships/slide" Target="slide43.xml"/><Relationship Id="rId7" Type="http://schemas.openxmlformats.org/officeDocument/2006/relationships/image" Target="../media/image5.png"/></Relationships>
</file>

<file path=ppt/slides/_rels/slide4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13.png"/><Relationship Id="rId6" Type="http://schemas.openxmlformats.org/officeDocument/2006/relationships/slide" Target="slide47.xml"/></Relationships>
</file>

<file path=ppt/slides/_rels/slide4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png"/><Relationship Id="rId3" Type="http://schemas.openxmlformats.org/officeDocument/2006/relationships/image" Target="../media/image2.png"/><Relationship Id="rId4" Type="http://schemas.openxmlformats.org/officeDocument/2006/relationships/image" Target="../media/image7.png"/><Relationship Id="rId5" Type="http://schemas.openxmlformats.org/officeDocument/2006/relationships/slide" Target="slide49.xml"/><Relationship Id="rId6" Type="http://schemas.openxmlformats.org/officeDocument/2006/relationships/slide" Target="slide48.xml"/></Relationships>
</file>

<file path=ppt/slides/_rels/slide4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8.png"/><Relationship Id="rId5" Type="http://schemas.openxmlformats.org/officeDocument/2006/relationships/image" Target="../media/image9.png"/><Relationship Id="rId6" Type="http://schemas.openxmlformats.org/officeDocument/2006/relationships/slide" Target="slide2.xml"/><Relationship Id="rId7" Type="http://schemas.openxmlformats.org/officeDocument/2006/relationships/image" Target="../media/image10.png"/></Relationships>
</file>

<file path=ppt/slides/_rels/slide4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11.png"/><Relationship Id="rId5" Type="http://schemas.openxmlformats.org/officeDocument/2006/relationships/image" Target="../media/image12.png"/><Relationship Id="rId6" Type="http://schemas.openxmlformats.org/officeDocument/2006/relationships/slide" Target="slide47.xml"/><Relationship Id="rId7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7746aad2c940808ba7f713bd37a2538f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b7cad25cf332e2140ada2dbecf70a69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82880"/>
            <a:ext cx="12191695" cy="1920240"/>
          </a:xfrm>
          <a:prstGeom prst="rect">
            <a:avLst/>
          </a:prstGeom>
        </p:spPr>
      </p:pic>
      <p:pic>
        <p:nvPicPr>
          <p:cNvPr id="4" name="Picture 3" descr="f71a6a9511ab80951e176f94fdb2c19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5120640"/>
            <a:ext cx="12191695" cy="1920240"/>
          </a:xfrm>
          <a:prstGeom prst="rect">
            <a:avLst/>
          </a:prstGeom>
        </p:spPr>
      </p:pic>
      <p:pic>
        <p:nvPicPr>
          <p:cNvPr id="5" name="Picture 4" descr="a7c8d63b7bcbbb3a609f730412776170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69364" y="1815084"/>
            <a:ext cx="8650224" cy="2907792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468880" y="2487168"/>
            <a:ext cx="7251192" cy="105156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4400" b="0">
                <a:solidFill>
                  <a:srgbClr val="7B2CBF"/>
                </a:solidFill>
                <a:latin typeface="Lalezar"/>
                <a:cs typeface="Lalezar"/>
                <a:ea typeface="Lalezar"/>
              </a:rPr>
              <a:t>عنوان المسابقة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468880" y="3566160"/>
            <a:ext cx="7251192" cy="54864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1800" b="0">
                <a:solidFill>
                  <a:srgbClr val="8A6FB0"/>
                </a:solidFill>
                <a:latin typeface="Tajawal"/>
                <a:cs typeface="Tajawal"/>
                <a:ea typeface="Tajawal"/>
              </a:rPr>
              <a:t>مسابقة اختيارات بدون تكرار 🎯</a:t>
            </a:r>
          </a:p>
        </p:txBody>
      </p:sp>
      <p:sp>
        <p:nvSpPr>
          <p:cNvPr id="8" name="Rounded Rectangle 7">
            <a:hlinkClick action="ppaction://hlinksldjump" r:id="rId6"/>
          </p:cNvPr>
          <p:cNvSpPr/>
          <p:nvPr/>
        </p:nvSpPr>
        <p:spPr>
          <a:xfrm>
            <a:off x="4901184" y="4663440"/>
            <a:ext cx="2377440" cy="822960"/>
          </a:xfrm>
          <a:prstGeom prst="roundRect">
            <a:avLst/>
          </a:prstGeom>
          <a:solidFill>
            <a:srgbClr val="F7258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 rtl="1"/>
            <a:r>
              <a:rPr sz="24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ابدأ</a:t>
            </a:r>
          </a:p>
        </p:txBody>
      </p:sp>
      <p:pic>
        <p:nvPicPr>
          <p:cNvPr id="9" name="Picture 8" descr="ef2a9accbd9cec75671a36cf4f8da9e1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34026" y="4935017"/>
            <a:ext cx="279806" cy="279806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7746aad2c940808ba7f713bd37a2538f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b7cad25cf332e2140ada2dbecf70a69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82880"/>
            <a:ext cx="12191695" cy="1920240"/>
          </a:xfrm>
          <a:prstGeom prst="rect">
            <a:avLst/>
          </a:prstGeom>
        </p:spPr>
      </p:pic>
      <p:pic>
        <p:nvPicPr>
          <p:cNvPr id="4" name="Picture 3" descr="f71a6a9511ab80951e176f94fdb2c19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5120640"/>
            <a:ext cx="12191695" cy="192024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57200" y="274320"/>
            <a:ext cx="11274552" cy="73152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3200" b="0">
                <a:solidFill>
                  <a:srgbClr val="7B2CBF"/>
                </a:solidFill>
                <a:latin typeface="Lalezar"/>
                <a:cs typeface="Lalezar"/>
                <a:ea typeface="Lalezar"/>
              </a:rPr>
              <a:t>عنوان المسابقة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1024128"/>
            <a:ext cx="11274552" cy="41148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1800" b="0">
                <a:solidFill>
                  <a:srgbClr val="8A6FB0"/>
                </a:solidFill>
                <a:latin typeface="Tajawal"/>
                <a:cs typeface="Tajawal"/>
                <a:ea typeface="Tajawal"/>
              </a:rPr>
              <a:t>الخانة ١ من ١٢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8688172" y="1700784"/>
            <a:ext cx="2564892" cy="1307592"/>
          </a:xfrm>
          <a:prstGeom prst="roundRect">
            <a:avLst>
              <a:gd name="adj" fmla="val 40000"/>
            </a:avLst>
          </a:prstGeom>
          <a:solidFill>
            <a:srgbClr val="F7258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ounded Rectangle 7">
            <a:hlinkClick action="ppaction://hlinksldjump" r:id="rId5"/>
          </p:cNvPr>
          <p:cNvSpPr/>
          <p:nvPr/>
        </p:nvSpPr>
        <p:spPr>
          <a:xfrm>
            <a:off x="8816188" y="182880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9D4ED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1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233008" y="182880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C77D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2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3649828" y="182880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E0AA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3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1066648" y="182880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FF6FB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4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816188" y="315468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D63A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5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233008" y="315468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7B2CB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6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3649828" y="315468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F7258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7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1066648" y="315468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B5179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8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8816188" y="448056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9D4ED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9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233008" y="448056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C77D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10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3649828" y="448056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E0AA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11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1066648" y="448056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FF6FB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12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914400" y="5852160"/>
            <a:ext cx="10360152" cy="45720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1700" b="1">
                <a:solidFill>
                  <a:srgbClr val="7B2CBF"/>
                </a:solidFill>
                <a:latin typeface="Tajawal"/>
                <a:cs typeface="Tajawal"/>
                <a:ea typeface="Tajawal"/>
              </a:rPr>
              <a:t>اختاري الخانة المضيئة 👆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9af4b403046160ace5860371b9d8278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b7cad25cf332e2140ada2dbecf70a69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82880"/>
            <a:ext cx="12191695" cy="192024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7589520" y="320040"/>
            <a:ext cx="4206240" cy="54864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r" rtl="1"/>
            <a:r>
              <a:rPr sz="2000" b="1">
                <a:solidFill>
                  <a:srgbClr val="7B2CBF"/>
                </a:solidFill>
                <a:latin typeface="Tajawal"/>
                <a:cs typeface="Tajawal"/>
                <a:ea typeface="Tajawal"/>
              </a:rPr>
              <a:t>السؤال رقم ١</a:t>
            </a:r>
          </a:p>
        </p:txBody>
      </p:sp>
      <p:pic>
        <p:nvPicPr>
          <p:cNvPr id="5" name="Picture 4" descr="c1f30ee8b6d8065ebaf3e6709c0733c7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5716" y="547116"/>
            <a:ext cx="10637520" cy="2200656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463040" y="1005840"/>
            <a:ext cx="9262872" cy="128016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normAutofit fontScale="90000" lnSpcReduction="10000"/>
          </a:bodyPr>
          <a:lstStyle/>
          <a:p>
            <a:pPr algn="ctr" rtl="1"/>
            <a:r>
              <a:rPr sz="2600" b="1">
                <a:solidFill>
                  <a:srgbClr val="3A2352"/>
                </a:solidFill>
                <a:latin typeface="Tajawal"/>
                <a:cs typeface="Tajawal"/>
                <a:ea typeface="Tajawal"/>
              </a:rPr>
              <a:t>اكتبي نص السؤال هنا</a:t>
            </a:r>
          </a:p>
        </p:txBody>
      </p:sp>
      <p:sp>
        <p:nvSpPr>
          <p:cNvPr id="7" name="Rounded Rectangle 6">
            <a:hlinkClick action="ppaction://hlinksldjump" r:id="rId5"/>
          </p:cNvPr>
          <p:cNvSpPr/>
          <p:nvPr/>
        </p:nvSpPr>
        <p:spPr>
          <a:xfrm>
            <a:off x="2011680" y="2788920"/>
            <a:ext cx="8165592" cy="896112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31750">
            <a:solidFill>
              <a:srgbClr val="F7A8C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>
            <a:hlinkClick action="ppaction://hlinksldjump" r:id="rId5"/>
          </p:cNvPr>
          <p:cNvSpPr/>
          <p:nvPr/>
        </p:nvSpPr>
        <p:spPr>
          <a:xfrm>
            <a:off x="9144000" y="2907792"/>
            <a:ext cx="658368" cy="658368"/>
          </a:xfrm>
          <a:prstGeom prst="ellipse">
            <a:avLst/>
          </a:prstGeom>
          <a:solidFill>
            <a:srgbClr val="F7A8C4"/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أ</a:t>
            </a:r>
          </a:p>
        </p:txBody>
      </p:sp>
      <p:sp>
        <p:nvSpPr>
          <p:cNvPr id="9" name="TextBox 8">
            <a:hlinkClick action="ppaction://hlinksldjump" r:id="rId5"/>
          </p:cNvPr>
          <p:cNvSpPr txBox="1"/>
          <p:nvPr/>
        </p:nvSpPr>
        <p:spPr>
          <a:xfrm>
            <a:off x="2286000" y="2788920"/>
            <a:ext cx="6583680" cy="896112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normAutofit fontScale="90000" lnSpcReduction="10000"/>
          </a:bodyPr>
          <a:lstStyle/>
          <a:p>
            <a:pPr algn="r" rtl="1"/>
            <a:r>
              <a:rPr sz="2000" b="0">
                <a:solidFill>
                  <a:srgbClr val="3A2352"/>
                </a:solidFill>
                <a:latin typeface="Tajawal"/>
                <a:cs typeface="Tajawal"/>
                <a:ea typeface="Tajawal"/>
              </a:rPr>
              <a:t>الإجابة الصحيحة</a:t>
            </a:r>
          </a:p>
        </p:txBody>
      </p:sp>
      <p:sp>
        <p:nvSpPr>
          <p:cNvPr id="10" name="Rounded Rectangle 9">
            <a:hlinkClick action="ppaction://hlinksldjump" r:id="rId6"/>
          </p:cNvPr>
          <p:cNvSpPr/>
          <p:nvPr/>
        </p:nvSpPr>
        <p:spPr>
          <a:xfrm>
            <a:off x="2011680" y="3794760"/>
            <a:ext cx="8165592" cy="896112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31750">
            <a:solidFill>
              <a:srgbClr val="8FB8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Oval 10">
            <a:hlinkClick action="ppaction://hlinksldjump" r:id="rId6"/>
          </p:cNvPr>
          <p:cNvSpPr/>
          <p:nvPr/>
        </p:nvSpPr>
        <p:spPr>
          <a:xfrm>
            <a:off x="9144000" y="3913632"/>
            <a:ext cx="658368" cy="658368"/>
          </a:xfrm>
          <a:prstGeom prst="ellipse">
            <a:avLst/>
          </a:prstGeom>
          <a:solidFill>
            <a:srgbClr val="8FB8FF"/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ب</a:t>
            </a:r>
          </a:p>
        </p:txBody>
      </p:sp>
      <p:sp>
        <p:nvSpPr>
          <p:cNvPr id="12" name="TextBox 11">
            <a:hlinkClick action="ppaction://hlinksldjump" r:id="rId6"/>
          </p:cNvPr>
          <p:cNvSpPr txBox="1"/>
          <p:nvPr/>
        </p:nvSpPr>
        <p:spPr>
          <a:xfrm>
            <a:off x="2286000" y="3794760"/>
            <a:ext cx="6583680" cy="896112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normAutofit fontScale="90000" lnSpcReduction="10000"/>
          </a:bodyPr>
          <a:lstStyle/>
          <a:p>
            <a:pPr algn="r" rtl="1"/>
            <a:r>
              <a:rPr sz="2000" b="0">
                <a:solidFill>
                  <a:srgbClr val="3A2352"/>
                </a:solidFill>
                <a:latin typeface="Tajawal"/>
                <a:cs typeface="Tajawal"/>
                <a:ea typeface="Tajawal"/>
              </a:rPr>
              <a:t>اكتبي إجابة</a:t>
            </a:r>
          </a:p>
        </p:txBody>
      </p:sp>
      <p:sp>
        <p:nvSpPr>
          <p:cNvPr id="13" name="Rounded Rectangle 12">
            <a:hlinkClick action="ppaction://hlinksldjump" r:id="rId6"/>
          </p:cNvPr>
          <p:cNvSpPr/>
          <p:nvPr/>
        </p:nvSpPr>
        <p:spPr>
          <a:xfrm>
            <a:off x="2011680" y="4800600"/>
            <a:ext cx="8165592" cy="896112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31750">
            <a:solidFill>
              <a:srgbClr val="79D3A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>
            <a:hlinkClick action="ppaction://hlinksldjump" r:id="rId6"/>
          </p:cNvPr>
          <p:cNvSpPr/>
          <p:nvPr/>
        </p:nvSpPr>
        <p:spPr>
          <a:xfrm>
            <a:off x="9144000" y="4919472"/>
            <a:ext cx="658368" cy="658368"/>
          </a:xfrm>
          <a:prstGeom prst="ellipse">
            <a:avLst/>
          </a:prstGeom>
          <a:solidFill>
            <a:srgbClr val="79D3A8"/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ج</a:t>
            </a:r>
          </a:p>
        </p:txBody>
      </p:sp>
      <p:sp>
        <p:nvSpPr>
          <p:cNvPr id="15" name="TextBox 14">
            <a:hlinkClick action="ppaction://hlinksldjump" r:id="rId6"/>
          </p:cNvPr>
          <p:cNvSpPr txBox="1"/>
          <p:nvPr/>
        </p:nvSpPr>
        <p:spPr>
          <a:xfrm>
            <a:off x="2286000" y="4800600"/>
            <a:ext cx="6583680" cy="896112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normAutofit fontScale="90000" lnSpcReduction="10000"/>
          </a:bodyPr>
          <a:lstStyle/>
          <a:p>
            <a:pPr algn="r" rtl="1"/>
            <a:r>
              <a:rPr sz="2000" b="0">
                <a:solidFill>
                  <a:srgbClr val="3A2352"/>
                </a:solidFill>
                <a:latin typeface="Tajawal"/>
                <a:cs typeface="Tajawal"/>
                <a:ea typeface="Tajawal"/>
              </a:rPr>
              <a:t>اكتبي إجابة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7746aad2c940808ba7f713bd37a2538f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b7cad25cf332e2140ada2dbecf70a69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82880"/>
            <a:ext cx="12191695" cy="1920240"/>
          </a:xfrm>
          <a:prstGeom prst="rect">
            <a:avLst/>
          </a:prstGeom>
        </p:spPr>
      </p:pic>
      <p:pic>
        <p:nvPicPr>
          <p:cNvPr id="4" name="Picture 3" descr="1516355c165886b1c222ea3c041be3f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34768" y="1182624"/>
            <a:ext cx="7510272" cy="3852672"/>
          </a:xfrm>
          <a:prstGeom prst="rect">
            <a:avLst/>
          </a:prstGeom>
        </p:spPr>
      </p:pic>
      <p:pic>
        <p:nvPicPr>
          <p:cNvPr id="5" name="Picture 4" descr="fa784db4915d4d4f07864141f2e448d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32704" y="2011680"/>
            <a:ext cx="914400" cy="9144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017520" y="3017520"/>
            <a:ext cx="6126480" cy="77724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3600" b="0">
                <a:solidFill>
                  <a:srgbClr val="FFFFFF"/>
                </a:solidFill>
                <a:latin typeface="Lalezar"/>
                <a:cs typeface="Lalezar"/>
                <a:ea typeface="Lalezar"/>
              </a:rPr>
              <a:t>إجابة صحيحة!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017520" y="3840480"/>
            <a:ext cx="6126480" cy="50292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2000" b="0">
                <a:solidFill>
                  <a:srgbClr val="EAFFF6"/>
                </a:solidFill>
                <a:latin typeface="Tajawal"/>
                <a:cs typeface="Tajawal"/>
                <a:ea typeface="Tajawal"/>
              </a:rPr>
              <a:t>الإجابة هي الخيار أ</a:t>
            </a:r>
          </a:p>
        </p:txBody>
      </p:sp>
      <p:sp>
        <p:nvSpPr>
          <p:cNvPr id="8" name="Rounded Rectangle 7">
            <a:hlinkClick action="ppaction://hlinksldjump" r:id="rId6"/>
          </p:cNvPr>
          <p:cNvSpPr/>
          <p:nvPr/>
        </p:nvSpPr>
        <p:spPr>
          <a:xfrm>
            <a:off x="4443984" y="4937760"/>
            <a:ext cx="3291840" cy="786384"/>
          </a:xfrm>
          <a:prstGeom prst="roundRect">
            <a:avLst/>
          </a:prstGeom>
          <a:solidFill>
            <a:srgbClr val="7B2CB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 rtl="1"/>
            <a:r>
              <a:rPr sz="22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الخانة التالية</a:t>
            </a:r>
          </a:p>
        </p:txBody>
      </p:sp>
      <p:pic>
        <p:nvPicPr>
          <p:cNvPr id="9" name="Picture 8" descr="b0da6c66733462a7fb9e6062037b8838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04842" y="5197267"/>
            <a:ext cx="267371" cy="267371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7746aad2c940808ba7f713bd37a2538f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b7cad25cf332e2140ada2dbecf70a69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82880"/>
            <a:ext cx="12191695" cy="1920240"/>
          </a:xfrm>
          <a:prstGeom prst="rect">
            <a:avLst/>
          </a:prstGeom>
        </p:spPr>
      </p:pic>
      <p:pic>
        <p:nvPicPr>
          <p:cNvPr id="4" name="Picture 3" descr="3d375d2b9c17c84aa8a11b301cc6de1f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34768" y="1319784"/>
            <a:ext cx="7510272" cy="3761232"/>
          </a:xfrm>
          <a:prstGeom prst="rect">
            <a:avLst/>
          </a:prstGeom>
        </p:spPr>
      </p:pic>
      <p:pic>
        <p:nvPicPr>
          <p:cNvPr id="5" name="Picture 4" descr="beca7b87f1959f03dd866b108edb5700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32704" y="2121408"/>
            <a:ext cx="914400" cy="9144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017520" y="3063240"/>
            <a:ext cx="6126480" cy="82296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3400" b="0">
                <a:solidFill>
                  <a:srgbClr val="FFFFFF"/>
                </a:solidFill>
                <a:latin typeface="Lalezar"/>
                <a:cs typeface="Lalezar"/>
                <a:ea typeface="Lalezar"/>
              </a:rPr>
              <a:t>حاولي مرة ثانية</a:t>
            </a:r>
          </a:p>
        </p:txBody>
      </p:sp>
      <p:sp>
        <p:nvSpPr>
          <p:cNvPr id="7" name="Rounded Rectangle 6">
            <a:hlinkClick action="ppaction://hlinksldjump" r:id="rId6"/>
          </p:cNvPr>
          <p:cNvSpPr/>
          <p:nvPr/>
        </p:nvSpPr>
        <p:spPr>
          <a:xfrm>
            <a:off x="4261104" y="4846320"/>
            <a:ext cx="3657600" cy="786384"/>
          </a:xfrm>
          <a:prstGeom prst="roundRect">
            <a:avLst/>
          </a:prstGeom>
          <a:solidFill>
            <a:srgbClr val="7B2CB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 rtl="1"/>
            <a:r>
              <a:rPr sz="2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رجوع للسؤال</a:t>
            </a:r>
          </a:p>
        </p:txBody>
      </p:sp>
      <p:pic>
        <p:nvPicPr>
          <p:cNvPr id="8" name="Picture 7" descr="ef2a9accbd9cec75671a36cf4f8da9e1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73168" y="5105827"/>
            <a:ext cx="267371" cy="267371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7746aad2c940808ba7f713bd37a2538f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b7cad25cf332e2140ada2dbecf70a69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82880"/>
            <a:ext cx="12191695" cy="1920240"/>
          </a:xfrm>
          <a:prstGeom prst="rect">
            <a:avLst/>
          </a:prstGeom>
        </p:spPr>
      </p:pic>
      <p:pic>
        <p:nvPicPr>
          <p:cNvPr id="4" name="Picture 3" descr="f71a6a9511ab80951e176f94fdb2c19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5120640"/>
            <a:ext cx="12191695" cy="192024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57200" y="274320"/>
            <a:ext cx="11274552" cy="73152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3200" b="0">
                <a:solidFill>
                  <a:srgbClr val="7B2CBF"/>
                </a:solidFill>
                <a:latin typeface="Lalezar"/>
                <a:cs typeface="Lalezar"/>
                <a:ea typeface="Lalezar"/>
              </a:rPr>
              <a:t>عنوان المسابقة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1024128"/>
            <a:ext cx="11274552" cy="41148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1800" b="0">
                <a:solidFill>
                  <a:srgbClr val="8A6FB0"/>
                </a:solidFill>
                <a:latin typeface="Tajawal"/>
                <a:cs typeface="Tajawal"/>
                <a:ea typeface="Tajawal"/>
              </a:rPr>
              <a:t>الخانة ٢ من ١٢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8816188" y="182880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9D4ED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1</a:t>
            </a:r>
          </a:p>
        </p:txBody>
      </p:sp>
      <p:pic>
        <p:nvPicPr>
          <p:cNvPr id="8" name="Picture 7" descr="af0b03e89c9bfe3b30dc630e9c406bd7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741000" y="1865376"/>
            <a:ext cx="329184" cy="329184"/>
          </a:xfrm>
          <a:prstGeom prst="rect">
            <a:avLst/>
          </a:prstGeom>
        </p:spPr>
      </p:pic>
      <p:sp>
        <p:nvSpPr>
          <p:cNvPr id="9" name="Rounded Rectangle 8"/>
          <p:cNvSpPr/>
          <p:nvPr/>
        </p:nvSpPr>
        <p:spPr>
          <a:xfrm>
            <a:off x="6233008" y="182880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C77D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2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3649828" y="182880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E0AA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3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1066648" y="182880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FF6FB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4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816188" y="315468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D63A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5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104992" y="3026664"/>
            <a:ext cx="2564892" cy="1307592"/>
          </a:xfrm>
          <a:prstGeom prst="roundRect">
            <a:avLst>
              <a:gd name="adj" fmla="val 40000"/>
            </a:avLst>
          </a:prstGeom>
          <a:solidFill>
            <a:srgbClr val="F7258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ounded Rectangle 13">
            <a:hlinkClick action="ppaction://hlinksldjump" r:id="rId6"/>
          </p:cNvPr>
          <p:cNvSpPr/>
          <p:nvPr/>
        </p:nvSpPr>
        <p:spPr>
          <a:xfrm>
            <a:off x="6233008" y="315468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7B2CB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6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3649828" y="315468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F7258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7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1066648" y="315468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B5179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8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8816188" y="448056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9D4ED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9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233008" y="448056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C77D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10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3649828" y="448056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E0AA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11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1066648" y="448056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FF6FB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12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914400" y="5852160"/>
            <a:ext cx="10360152" cy="45720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1700" b="1">
                <a:solidFill>
                  <a:srgbClr val="7B2CBF"/>
                </a:solidFill>
                <a:latin typeface="Tajawal"/>
                <a:cs typeface="Tajawal"/>
                <a:ea typeface="Tajawal"/>
              </a:rPr>
              <a:t>اختاري الخانة المضيئة 👆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9af4b403046160ace5860371b9d8278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b7cad25cf332e2140ada2dbecf70a69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82880"/>
            <a:ext cx="12191695" cy="192024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7589520" y="320040"/>
            <a:ext cx="4206240" cy="54864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r" rtl="1"/>
            <a:r>
              <a:rPr sz="2000" b="1">
                <a:solidFill>
                  <a:srgbClr val="7B2CBF"/>
                </a:solidFill>
                <a:latin typeface="Tajawal"/>
                <a:cs typeface="Tajawal"/>
                <a:ea typeface="Tajawal"/>
              </a:rPr>
              <a:t>السؤال رقم ٦</a:t>
            </a:r>
          </a:p>
        </p:txBody>
      </p:sp>
      <p:pic>
        <p:nvPicPr>
          <p:cNvPr id="5" name="Picture 4" descr="c1f30ee8b6d8065ebaf3e6709c0733c7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5716" y="547116"/>
            <a:ext cx="10637520" cy="2200656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463040" y="1005840"/>
            <a:ext cx="9262872" cy="128016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normAutofit fontScale="90000" lnSpcReduction="10000"/>
          </a:bodyPr>
          <a:lstStyle/>
          <a:p>
            <a:pPr algn="ctr" rtl="1"/>
            <a:r>
              <a:rPr sz="2600" b="1">
                <a:solidFill>
                  <a:srgbClr val="3A2352"/>
                </a:solidFill>
                <a:latin typeface="Tajawal"/>
                <a:cs typeface="Tajawal"/>
                <a:ea typeface="Tajawal"/>
              </a:rPr>
              <a:t>اكتبي نص السؤال هنا</a:t>
            </a:r>
          </a:p>
        </p:txBody>
      </p:sp>
      <p:sp>
        <p:nvSpPr>
          <p:cNvPr id="7" name="Rounded Rectangle 6">
            <a:hlinkClick action="ppaction://hlinksldjump" r:id="rId5"/>
          </p:cNvPr>
          <p:cNvSpPr/>
          <p:nvPr/>
        </p:nvSpPr>
        <p:spPr>
          <a:xfrm>
            <a:off x="2011680" y="2788920"/>
            <a:ext cx="8165592" cy="896112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31750">
            <a:solidFill>
              <a:srgbClr val="F7A8C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>
            <a:hlinkClick action="ppaction://hlinksldjump" r:id="rId5"/>
          </p:cNvPr>
          <p:cNvSpPr/>
          <p:nvPr/>
        </p:nvSpPr>
        <p:spPr>
          <a:xfrm>
            <a:off x="9144000" y="2907792"/>
            <a:ext cx="658368" cy="658368"/>
          </a:xfrm>
          <a:prstGeom prst="ellipse">
            <a:avLst/>
          </a:prstGeom>
          <a:solidFill>
            <a:srgbClr val="F7A8C4"/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أ</a:t>
            </a:r>
          </a:p>
        </p:txBody>
      </p:sp>
      <p:sp>
        <p:nvSpPr>
          <p:cNvPr id="9" name="TextBox 8">
            <a:hlinkClick action="ppaction://hlinksldjump" r:id="rId5"/>
          </p:cNvPr>
          <p:cNvSpPr txBox="1"/>
          <p:nvPr/>
        </p:nvSpPr>
        <p:spPr>
          <a:xfrm>
            <a:off x="2286000" y="2788920"/>
            <a:ext cx="6583680" cy="896112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normAutofit fontScale="90000" lnSpcReduction="10000"/>
          </a:bodyPr>
          <a:lstStyle/>
          <a:p>
            <a:pPr algn="r" rtl="1"/>
            <a:r>
              <a:rPr sz="2000" b="0">
                <a:solidFill>
                  <a:srgbClr val="3A2352"/>
                </a:solidFill>
                <a:latin typeface="Tajawal"/>
                <a:cs typeface="Tajawal"/>
                <a:ea typeface="Tajawal"/>
              </a:rPr>
              <a:t>اكتبي إجابة</a:t>
            </a:r>
          </a:p>
        </p:txBody>
      </p:sp>
      <p:sp>
        <p:nvSpPr>
          <p:cNvPr id="10" name="Rounded Rectangle 9">
            <a:hlinkClick action="ppaction://hlinksldjump" r:id="rId6"/>
          </p:cNvPr>
          <p:cNvSpPr/>
          <p:nvPr/>
        </p:nvSpPr>
        <p:spPr>
          <a:xfrm>
            <a:off x="2011680" y="3794760"/>
            <a:ext cx="8165592" cy="896112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31750">
            <a:solidFill>
              <a:srgbClr val="8FB8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Oval 10">
            <a:hlinkClick action="ppaction://hlinksldjump" r:id="rId6"/>
          </p:cNvPr>
          <p:cNvSpPr/>
          <p:nvPr/>
        </p:nvSpPr>
        <p:spPr>
          <a:xfrm>
            <a:off x="9144000" y="3913632"/>
            <a:ext cx="658368" cy="658368"/>
          </a:xfrm>
          <a:prstGeom prst="ellipse">
            <a:avLst/>
          </a:prstGeom>
          <a:solidFill>
            <a:srgbClr val="8FB8FF"/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ب</a:t>
            </a:r>
          </a:p>
        </p:txBody>
      </p:sp>
      <p:sp>
        <p:nvSpPr>
          <p:cNvPr id="12" name="TextBox 11">
            <a:hlinkClick action="ppaction://hlinksldjump" r:id="rId6"/>
          </p:cNvPr>
          <p:cNvSpPr txBox="1"/>
          <p:nvPr/>
        </p:nvSpPr>
        <p:spPr>
          <a:xfrm>
            <a:off x="2286000" y="3794760"/>
            <a:ext cx="6583680" cy="896112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normAutofit fontScale="90000" lnSpcReduction="10000"/>
          </a:bodyPr>
          <a:lstStyle/>
          <a:p>
            <a:pPr algn="r" rtl="1"/>
            <a:r>
              <a:rPr sz="2000" b="0">
                <a:solidFill>
                  <a:srgbClr val="3A2352"/>
                </a:solidFill>
                <a:latin typeface="Tajawal"/>
                <a:cs typeface="Tajawal"/>
                <a:ea typeface="Tajawal"/>
              </a:rPr>
              <a:t>الإجابة الصحيحة</a:t>
            </a:r>
          </a:p>
        </p:txBody>
      </p:sp>
      <p:sp>
        <p:nvSpPr>
          <p:cNvPr id="13" name="Rounded Rectangle 12">
            <a:hlinkClick action="ppaction://hlinksldjump" r:id="rId5"/>
          </p:cNvPr>
          <p:cNvSpPr/>
          <p:nvPr/>
        </p:nvSpPr>
        <p:spPr>
          <a:xfrm>
            <a:off x="2011680" y="4800600"/>
            <a:ext cx="8165592" cy="896112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31750">
            <a:solidFill>
              <a:srgbClr val="79D3A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>
            <a:hlinkClick action="ppaction://hlinksldjump" r:id="rId5"/>
          </p:cNvPr>
          <p:cNvSpPr/>
          <p:nvPr/>
        </p:nvSpPr>
        <p:spPr>
          <a:xfrm>
            <a:off x="9144000" y="4919472"/>
            <a:ext cx="658368" cy="658368"/>
          </a:xfrm>
          <a:prstGeom prst="ellipse">
            <a:avLst/>
          </a:prstGeom>
          <a:solidFill>
            <a:srgbClr val="79D3A8"/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ج</a:t>
            </a:r>
          </a:p>
        </p:txBody>
      </p:sp>
      <p:sp>
        <p:nvSpPr>
          <p:cNvPr id="15" name="TextBox 14">
            <a:hlinkClick action="ppaction://hlinksldjump" r:id="rId5"/>
          </p:cNvPr>
          <p:cNvSpPr txBox="1"/>
          <p:nvPr/>
        </p:nvSpPr>
        <p:spPr>
          <a:xfrm>
            <a:off x="2286000" y="4800600"/>
            <a:ext cx="6583680" cy="896112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normAutofit fontScale="90000" lnSpcReduction="10000"/>
          </a:bodyPr>
          <a:lstStyle/>
          <a:p>
            <a:pPr algn="r" rtl="1"/>
            <a:r>
              <a:rPr sz="2000" b="0">
                <a:solidFill>
                  <a:srgbClr val="3A2352"/>
                </a:solidFill>
                <a:latin typeface="Tajawal"/>
                <a:cs typeface="Tajawal"/>
                <a:ea typeface="Tajawal"/>
              </a:rPr>
              <a:t>اكتبي إجابة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7746aad2c940808ba7f713bd37a2538f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b7cad25cf332e2140ada2dbecf70a69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82880"/>
            <a:ext cx="12191695" cy="1920240"/>
          </a:xfrm>
          <a:prstGeom prst="rect">
            <a:avLst/>
          </a:prstGeom>
        </p:spPr>
      </p:pic>
      <p:pic>
        <p:nvPicPr>
          <p:cNvPr id="4" name="Picture 3" descr="1516355c165886b1c222ea3c041be3f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34768" y="1182624"/>
            <a:ext cx="7510272" cy="3852672"/>
          </a:xfrm>
          <a:prstGeom prst="rect">
            <a:avLst/>
          </a:prstGeom>
        </p:spPr>
      </p:pic>
      <p:pic>
        <p:nvPicPr>
          <p:cNvPr id="5" name="Picture 4" descr="fa784db4915d4d4f07864141f2e448d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32704" y="2011680"/>
            <a:ext cx="914400" cy="9144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017520" y="3017520"/>
            <a:ext cx="6126480" cy="77724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3600" b="0">
                <a:solidFill>
                  <a:srgbClr val="FFFFFF"/>
                </a:solidFill>
                <a:latin typeface="Lalezar"/>
                <a:cs typeface="Lalezar"/>
                <a:ea typeface="Lalezar"/>
              </a:rPr>
              <a:t>إجابة صحيحة!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017520" y="3840480"/>
            <a:ext cx="6126480" cy="50292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2000" b="0">
                <a:solidFill>
                  <a:srgbClr val="EAFFF6"/>
                </a:solidFill>
                <a:latin typeface="Tajawal"/>
                <a:cs typeface="Tajawal"/>
                <a:ea typeface="Tajawal"/>
              </a:rPr>
              <a:t>الإجابة هي الخيار ب</a:t>
            </a:r>
          </a:p>
        </p:txBody>
      </p:sp>
      <p:sp>
        <p:nvSpPr>
          <p:cNvPr id="8" name="Rounded Rectangle 7">
            <a:hlinkClick action="ppaction://hlinksldjump" r:id="rId6"/>
          </p:cNvPr>
          <p:cNvSpPr/>
          <p:nvPr/>
        </p:nvSpPr>
        <p:spPr>
          <a:xfrm>
            <a:off x="4443984" y="4937760"/>
            <a:ext cx="3291840" cy="786384"/>
          </a:xfrm>
          <a:prstGeom prst="roundRect">
            <a:avLst/>
          </a:prstGeom>
          <a:solidFill>
            <a:srgbClr val="7B2CB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 rtl="1"/>
            <a:r>
              <a:rPr sz="22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الخانة التالية</a:t>
            </a:r>
          </a:p>
        </p:txBody>
      </p:sp>
      <p:pic>
        <p:nvPicPr>
          <p:cNvPr id="9" name="Picture 8" descr="b0da6c66733462a7fb9e6062037b8838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04842" y="5197267"/>
            <a:ext cx="267371" cy="267371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7746aad2c940808ba7f713bd37a2538f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b7cad25cf332e2140ada2dbecf70a69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82880"/>
            <a:ext cx="12191695" cy="1920240"/>
          </a:xfrm>
          <a:prstGeom prst="rect">
            <a:avLst/>
          </a:prstGeom>
        </p:spPr>
      </p:pic>
      <p:pic>
        <p:nvPicPr>
          <p:cNvPr id="4" name="Picture 3" descr="3d375d2b9c17c84aa8a11b301cc6de1f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34768" y="1319784"/>
            <a:ext cx="7510272" cy="3761232"/>
          </a:xfrm>
          <a:prstGeom prst="rect">
            <a:avLst/>
          </a:prstGeom>
        </p:spPr>
      </p:pic>
      <p:pic>
        <p:nvPicPr>
          <p:cNvPr id="5" name="Picture 4" descr="beca7b87f1959f03dd866b108edb5700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32704" y="2121408"/>
            <a:ext cx="914400" cy="9144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017520" y="3063240"/>
            <a:ext cx="6126480" cy="82296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3400" b="0">
                <a:solidFill>
                  <a:srgbClr val="FFFFFF"/>
                </a:solidFill>
                <a:latin typeface="Lalezar"/>
                <a:cs typeface="Lalezar"/>
                <a:ea typeface="Lalezar"/>
              </a:rPr>
              <a:t>حاولي مرة ثانية</a:t>
            </a:r>
          </a:p>
        </p:txBody>
      </p:sp>
      <p:sp>
        <p:nvSpPr>
          <p:cNvPr id="7" name="Rounded Rectangle 6">
            <a:hlinkClick action="ppaction://hlinksldjump" r:id="rId6"/>
          </p:cNvPr>
          <p:cNvSpPr/>
          <p:nvPr/>
        </p:nvSpPr>
        <p:spPr>
          <a:xfrm>
            <a:off x="4261104" y="4846320"/>
            <a:ext cx="3657600" cy="786384"/>
          </a:xfrm>
          <a:prstGeom prst="roundRect">
            <a:avLst/>
          </a:prstGeom>
          <a:solidFill>
            <a:srgbClr val="7B2CB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 rtl="1"/>
            <a:r>
              <a:rPr sz="2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رجوع للسؤال</a:t>
            </a:r>
          </a:p>
        </p:txBody>
      </p:sp>
      <p:pic>
        <p:nvPicPr>
          <p:cNvPr id="8" name="Picture 7" descr="ef2a9accbd9cec75671a36cf4f8da9e1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73168" y="5105827"/>
            <a:ext cx="267371" cy="267371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7746aad2c940808ba7f713bd37a2538f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b7cad25cf332e2140ada2dbecf70a69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82880"/>
            <a:ext cx="12191695" cy="1920240"/>
          </a:xfrm>
          <a:prstGeom prst="rect">
            <a:avLst/>
          </a:prstGeom>
        </p:spPr>
      </p:pic>
      <p:pic>
        <p:nvPicPr>
          <p:cNvPr id="4" name="Picture 3" descr="f71a6a9511ab80951e176f94fdb2c19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5120640"/>
            <a:ext cx="12191695" cy="192024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57200" y="274320"/>
            <a:ext cx="11274552" cy="73152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3200" b="0">
                <a:solidFill>
                  <a:srgbClr val="7B2CBF"/>
                </a:solidFill>
                <a:latin typeface="Lalezar"/>
                <a:cs typeface="Lalezar"/>
                <a:ea typeface="Lalezar"/>
              </a:rPr>
              <a:t>عنوان المسابقة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1024128"/>
            <a:ext cx="11274552" cy="41148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1800" b="0">
                <a:solidFill>
                  <a:srgbClr val="8A6FB0"/>
                </a:solidFill>
                <a:latin typeface="Tajawal"/>
                <a:cs typeface="Tajawal"/>
                <a:ea typeface="Tajawal"/>
              </a:rPr>
              <a:t>الخانة ٣ من ١٢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8816188" y="182880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9D4ED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1</a:t>
            </a:r>
          </a:p>
        </p:txBody>
      </p:sp>
      <p:pic>
        <p:nvPicPr>
          <p:cNvPr id="8" name="Picture 7" descr="af0b03e89c9bfe3b30dc630e9c406bd7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741000" y="1865376"/>
            <a:ext cx="329184" cy="329184"/>
          </a:xfrm>
          <a:prstGeom prst="rect">
            <a:avLst/>
          </a:prstGeom>
        </p:spPr>
      </p:pic>
      <p:sp>
        <p:nvSpPr>
          <p:cNvPr id="9" name="Rounded Rectangle 8"/>
          <p:cNvSpPr/>
          <p:nvPr/>
        </p:nvSpPr>
        <p:spPr>
          <a:xfrm>
            <a:off x="6233008" y="182880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C77D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2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3649828" y="182880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E0AA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3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1066648" y="182880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FF6FB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4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816188" y="315468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D63A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5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233008" y="315468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7B2CB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6</a:t>
            </a:r>
          </a:p>
        </p:txBody>
      </p:sp>
      <p:pic>
        <p:nvPicPr>
          <p:cNvPr id="14" name="Picture 13" descr="af0b03e89c9bfe3b30dc630e9c406bd7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57820" y="3191256"/>
            <a:ext cx="329184" cy="329184"/>
          </a:xfrm>
          <a:prstGeom prst="rect">
            <a:avLst/>
          </a:prstGeom>
        </p:spPr>
      </p:pic>
      <p:sp>
        <p:nvSpPr>
          <p:cNvPr id="15" name="Rounded Rectangle 14"/>
          <p:cNvSpPr/>
          <p:nvPr/>
        </p:nvSpPr>
        <p:spPr>
          <a:xfrm>
            <a:off x="3649828" y="315468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F7258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7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1066648" y="315468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B5179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8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8816188" y="448056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9D4ED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9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233008" y="448056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C77D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10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3521812" y="4352544"/>
            <a:ext cx="2564892" cy="1307592"/>
          </a:xfrm>
          <a:prstGeom prst="roundRect">
            <a:avLst>
              <a:gd name="adj" fmla="val 40000"/>
            </a:avLst>
          </a:prstGeom>
          <a:solidFill>
            <a:srgbClr val="F7258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Rounded Rectangle 19">
            <a:hlinkClick action="ppaction://hlinksldjump" r:id="rId6"/>
          </p:cNvPr>
          <p:cNvSpPr/>
          <p:nvPr/>
        </p:nvSpPr>
        <p:spPr>
          <a:xfrm>
            <a:off x="3649828" y="448056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E0AA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11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1066648" y="448056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FF6FB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12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914400" y="5852160"/>
            <a:ext cx="10360152" cy="45720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1700" b="1">
                <a:solidFill>
                  <a:srgbClr val="7B2CBF"/>
                </a:solidFill>
                <a:latin typeface="Tajawal"/>
                <a:cs typeface="Tajawal"/>
                <a:ea typeface="Tajawal"/>
              </a:rPr>
              <a:t>اختاري الخانة المضيئة 👆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9af4b403046160ace5860371b9d8278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b7cad25cf332e2140ada2dbecf70a69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82880"/>
            <a:ext cx="12191695" cy="192024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7589520" y="320040"/>
            <a:ext cx="4206240" cy="54864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r" rtl="1"/>
            <a:r>
              <a:rPr sz="2000" b="1">
                <a:solidFill>
                  <a:srgbClr val="7B2CBF"/>
                </a:solidFill>
                <a:latin typeface="Tajawal"/>
                <a:cs typeface="Tajawal"/>
                <a:ea typeface="Tajawal"/>
              </a:rPr>
              <a:t>السؤال رقم ١١</a:t>
            </a:r>
          </a:p>
        </p:txBody>
      </p:sp>
      <p:pic>
        <p:nvPicPr>
          <p:cNvPr id="5" name="Picture 4" descr="c1f30ee8b6d8065ebaf3e6709c0733c7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5716" y="547116"/>
            <a:ext cx="10637520" cy="2200656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463040" y="1005840"/>
            <a:ext cx="9262872" cy="128016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normAutofit fontScale="90000" lnSpcReduction="10000"/>
          </a:bodyPr>
          <a:lstStyle/>
          <a:p>
            <a:pPr algn="ctr" rtl="1"/>
            <a:r>
              <a:rPr sz="2600" b="1">
                <a:solidFill>
                  <a:srgbClr val="3A2352"/>
                </a:solidFill>
                <a:latin typeface="Tajawal"/>
                <a:cs typeface="Tajawal"/>
                <a:ea typeface="Tajawal"/>
              </a:rPr>
              <a:t>اكتبي نص السؤال هنا</a:t>
            </a:r>
          </a:p>
        </p:txBody>
      </p:sp>
      <p:sp>
        <p:nvSpPr>
          <p:cNvPr id="7" name="Rounded Rectangle 6">
            <a:hlinkClick action="ppaction://hlinksldjump" r:id="rId5"/>
          </p:cNvPr>
          <p:cNvSpPr/>
          <p:nvPr/>
        </p:nvSpPr>
        <p:spPr>
          <a:xfrm>
            <a:off x="2011680" y="2788920"/>
            <a:ext cx="8165592" cy="896112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31750">
            <a:solidFill>
              <a:srgbClr val="F7A8C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>
            <a:hlinkClick action="ppaction://hlinksldjump" r:id="rId5"/>
          </p:cNvPr>
          <p:cNvSpPr/>
          <p:nvPr/>
        </p:nvSpPr>
        <p:spPr>
          <a:xfrm>
            <a:off x="9144000" y="2907792"/>
            <a:ext cx="658368" cy="658368"/>
          </a:xfrm>
          <a:prstGeom prst="ellipse">
            <a:avLst/>
          </a:prstGeom>
          <a:solidFill>
            <a:srgbClr val="F7A8C4"/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أ</a:t>
            </a:r>
          </a:p>
        </p:txBody>
      </p:sp>
      <p:sp>
        <p:nvSpPr>
          <p:cNvPr id="9" name="TextBox 8">
            <a:hlinkClick action="ppaction://hlinksldjump" r:id="rId5"/>
          </p:cNvPr>
          <p:cNvSpPr txBox="1"/>
          <p:nvPr/>
        </p:nvSpPr>
        <p:spPr>
          <a:xfrm>
            <a:off x="2286000" y="2788920"/>
            <a:ext cx="6583680" cy="896112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normAutofit fontScale="90000" lnSpcReduction="10000"/>
          </a:bodyPr>
          <a:lstStyle/>
          <a:p>
            <a:pPr algn="r" rtl="1"/>
            <a:r>
              <a:rPr sz="2000" b="0">
                <a:solidFill>
                  <a:srgbClr val="3A2352"/>
                </a:solidFill>
                <a:latin typeface="Tajawal"/>
                <a:cs typeface="Tajawal"/>
                <a:ea typeface="Tajawal"/>
              </a:rPr>
              <a:t>اكتبي إجابة</a:t>
            </a:r>
          </a:p>
        </p:txBody>
      </p:sp>
      <p:sp>
        <p:nvSpPr>
          <p:cNvPr id="10" name="Rounded Rectangle 9">
            <a:hlinkClick action="ppaction://hlinksldjump" r:id="rId5"/>
          </p:cNvPr>
          <p:cNvSpPr/>
          <p:nvPr/>
        </p:nvSpPr>
        <p:spPr>
          <a:xfrm>
            <a:off x="2011680" y="3794760"/>
            <a:ext cx="8165592" cy="896112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31750">
            <a:solidFill>
              <a:srgbClr val="8FB8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Oval 10">
            <a:hlinkClick action="ppaction://hlinksldjump" r:id="rId5"/>
          </p:cNvPr>
          <p:cNvSpPr/>
          <p:nvPr/>
        </p:nvSpPr>
        <p:spPr>
          <a:xfrm>
            <a:off x="9144000" y="3913632"/>
            <a:ext cx="658368" cy="658368"/>
          </a:xfrm>
          <a:prstGeom prst="ellipse">
            <a:avLst/>
          </a:prstGeom>
          <a:solidFill>
            <a:srgbClr val="8FB8FF"/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ب</a:t>
            </a:r>
          </a:p>
        </p:txBody>
      </p:sp>
      <p:sp>
        <p:nvSpPr>
          <p:cNvPr id="12" name="TextBox 11">
            <a:hlinkClick action="ppaction://hlinksldjump" r:id="rId5"/>
          </p:cNvPr>
          <p:cNvSpPr txBox="1"/>
          <p:nvPr/>
        </p:nvSpPr>
        <p:spPr>
          <a:xfrm>
            <a:off x="2286000" y="3794760"/>
            <a:ext cx="6583680" cy="896112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normAutofit fontScale="90000" lnSpcReduction="10000"/>
          </a:bodyPr>
          <a:lstStyle/>
          <a:p>
            <a:pPr algn="r" rtl="1"/>
            <a:r>
              <a:rPr sz="2000" b="0">
                <a:solidFill>
                  <a:srgbClr val="3A2352"/>
                </a:solidFill>
                <a:latin typeface="Tajawal"/>
                <a:cs typeface="Tajawal"/>
                <a:ea typeface="Tajawal"/>
              </a:rPr>
              <a:t>اكتبي إجابة</a:t>
            </a:r>
          </a:p>
        </p:txBody>
      </p:sp>
      <p:sp>
        <p:nvSpPr>
          <p:cNvPr id="13" name="Rounded Rectangle 12">
            <a:hlinkClick action="ppaction://hlinksldjump" r:id="rId6"/>
          </p:cNvPr>
          <p:cNvSpPr/>
          <p:nvPr/>
        </p:nvSpPr>
        <p:spPr>
          <a:xfrm>
            <a:off x="2011680" y="4800600"/>
            <a:ext cx="8165592" cy="896112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31750">
            <a:solidFill>
              <a:srgbClr val="79D3A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>
            <a:hlinkClick action="ppaction://hlinksldjump" r:id="rId6"/>
          </p:cNvPr>
          <p:cNvSpPr/>
          <p:nvPr/>
        </p:nvSpPr>
        <p:spPr>
          <a:xfrm>
            <a:off x="9144000" y="4919472"/>
            <a:ext cx="658368" cy="658368"/>
          </a:xfrm>
          <a:prstGeom prst="ellipse">
            <a:avLst/>
          </a:prstGeom>
          <a:solidFill>
            <a:srgbClr val="79D3A8"/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ج</a:t>
            </a:r>
          </a:p>
        </p:txBody>
      </p:sp>
      <p:sp>
        <p:nvSpPr>
          <p:cNvPr id="15" name="TextBox 14">
            <a:hlinkClick action="ppaction://hlinksldjump" r:id="rId6"/>
          </p:cNvPr>
          <p:cNvSpPr txBox="1"/>
          <p:nvPr/>
        </p:nvSpPr>
        <p:spPr>
          <a:xfrm>
            <a:off x="2286000" y="4800600"/>
            <a:ext cx="6583680" cy="896112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normAutofit fontScale="90000" lnSpcReduction="10000"/>
          </a:bodyPr>
          <a:lstStyle/>
          <a:p>
            <a:pPr algn="r" rtl="1"/>
            <a:r>
              <a:rPr sz="2000" b="0">
                <a:solidFill>
                  <a:srgbClr val="3A2352"/>
                </a:solidFill>
                <a:latin typeface="Tajawal"/>
                <a:cs typeface="Tajawal"/>
                <a:ea typeface="Tajawal"/>
              </a:rPr>
              <a:t>الإجابة الصحيحة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7746aad2c940808ba7f713bd37a2538f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b7cad25cf332e2140ada2dbecf70a69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82880"/>
            <a:ext cx="12191695" cy="1920240"/>
          </a:xfrm>
          <a:prstGeom prst="rect">
            <a:avLst/>
          </a:prstGeom>
        </p:spPr>
      </p:pic>
      <p:pic>
        <p:nvPicPr>
          <p:cNvPr id="4" name="Picture 3" descr="1516355c165886b1c222ea3c041be3f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34768" y="1182624"/>
            <a:ext cx="7510272" cy="3852672"/>
          </a:xfrm>
          <a:prstGeom prst="rect">
            <a:avLst/>
          </a:prstGeom>
        </p:spPr>
      </p:pic>
      <p:pic>
        <p:nvPicPr>
          <p:cNvPr id="5" name="Picture 4" descr="fa784db4915d4d4f07864141f2e448d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32704" y="2011680"/>
            <a:ext cx="914400" cy="9144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017520" y="3017520"/>
            <a:ext cx="6126480" cy="77724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3600" b="0">
                <a:solidFill>
                  <a:srgbClr val="FFFFFF"/>
                </a:solidFill>
                <a:latin typeface="Lalezar"/>
                <a:cs typeface="Lalezar"/>
                <a:ea typeface="Lalezar"/>
              </a:rPr>
              <a:t>إجابة صحيحة!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017520" y="3840480"/>
            <a:ext cx="6126480" cy="50292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2000" b="0">
                <a:solidFill>
                  <a:srgbClr val="EAFFF6"/>
                </a:solidFill>
                <a:latin typeface="Tajawal"/>
                <a:cs typeface="Tajawal"/>
                <a:ea typeface="Tajawal"/>
              </a:rPr>
              <a:t>الإجابة هي الخيار ج</a:t>
            </a:r>
          </a:p>
        </p:txBody>
      </p:sp>
      <p:sp>
        <p:nvSpPr>
          <p:cNvPr id="8" name="Rounded Rectangle 7">
            <a:hlinkClick action="ppaction://hlinksldjump" r:id="rId6"/>
          </p:cNvPr>
          <p:cNvSpPr/>
          <p:nvPr/>
        </p:nvSpPr>
        <p:spPr>
          <a:xfrm>
            <a:off x="4443984" y="4937760"/>
            <a:ext cx="3291840" cy="786384"/>
          </a:xfrm>
          <a:prstGeom prst="roundRect">
            <a:avLst/>
          </a:prstGeom>
          <a:solidFill>
            <a:srgbClr val="7B2CB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 rtl="1"/>
            <a:r>
              <a:rPr sz="22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الخانة التالية</a:t>
            </a:r>
          </a:p>
        </p:txBody>
      </p:sp>
      <p:pic>
        <p:nvPicPr>
          <p:cNvPr id="9" name="Picture 8" descr="b0da6c66733462a7fb9e6062037b8838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04842" y="5197267"/>
            <a:ext cx="267371" cy="267371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7746aad2c940808ba7f713bd37a2538f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b7cad25cf332e2140ada2dbecf70a69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82880"/>
            <a:ext cx="12191695" cy="1920240"/>
          </a:xfrm>
          <a:prstGeom prst="rect">
            <a:avLst/>
          </a:prstGeom>
        </p:spPr>
      </p:pic>
      <p:pic>
        <p:nvPicPr>
          <p:cNvPr id="4" name="Picture 3" descr="3d375d2b9c17c84aa8a11b301cc6de1f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34768" y="1319784"/>
            <a:ext cx="7510272" cy="3761232"/>
          </a:xfrm>
          <a:prstGeom prst="rect">
            <a:avLst/>
          </a:prstGeom>
        </p:spPr>
      </p:pic>
      <p:pic>
        <p:nvPicPr>
          <p:cNvPr id="5" name="Picture 4" descr="beca7b87f1959f03dd866b108edb5700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32704" y="2121408"/>
            <a:ext cx="914400" cy="9144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017520" y="3063240"/>
            <a:ext cx="6126480" cy="82296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3400" b="0">
                <a:solidFill>
                  <a:srgbClr val="FFFFFF"/>
                </a:solidFill>
                <a:latin typeface="Lalezar"/>
                <a:cs typeface="Lalezar"/>
                <a:ea typeface="Lalezar"/>
              </a:rPr>
              <a:t>حاولي مرة ثانية</a:t>
            </a:r>
          </a:p>
        </p:txBody>
      </p:sp>
      <p:sp>
        <p:nvSpPr>
          <p:cNvPr id="7" name="Rounded Rectangle 6">
            <a:hlinkClick action="ppaction://hlinksldjump" r:id="rId6"/>
          </p:cNvPr>
          <p:cNvSpPr/>
          <p:nvPr/>
        </p:nvSpPr>
        <p:spPr>
          <a:xfrm>
            <a:off x="4261104" y="4846320"/>
            <a:ext cx="3657600" cy="786384"/>
          </a:xfrm>
          <a:prstGeom prst="roundRect">
            <a:avLst/>
          </a:prstGeom>
          <a:solidFill>
            <a:srgbClr val="7B2CB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 rtl="1"/>
            <a:r>
              <a:rPr sz="2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رجوع للسؤال</a:t>
            </a:r>
          </a:p>
        </p:txBody>
      </p:sp>
      <p:pic>
        <p:nvPicPr>
          <p:cNvPr id="8" name="Picture 7" descr="ef2a9accbd9cec75671a36cf4f8da9e1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73168" y="5105827"/>
            <a:ext cx="267371" cy="267371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7746aad2c940808ba7f713bd37a2538f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b7cad25cf332e2140ada2dbecf70a69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82880"/>
            <a:ext cx="12191695" cy="1920240"/>
          </a:xfrm>
          <a:prstGeom prst="rect">
            <a:avLst/>
          </a:prstGeom>
        </p:spPr>
      </p:pic>
      <p:pic>
        <p:nvPicPr>
          <p:cNvPr id="4" name="Picture 3" descr="f71a6a9511ab80951e176f94fdb2c19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5120640"/>
            <a:ext cx="12191695" cy="192024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57200" y="274320"/>
            <a:ext cx="11274552" cy="73152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3200" b="0">
                <a:solidFill>
                  <a:srgbClr val="7B2CBF"/>
                </a:solidFill>
                <a:latin typeface="Lalezar"/>
                <a:cs typeface="Lalezar"/>
                <a:ea typeface="Lalezar"/>
              </a:rPr>
              <a:t>عنوان المسابقة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1024128"/>
            <a:ext cx="11274552" cy="41148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1800" b="0">
                <a:solidFill>
                  <a:srgbClr val="8A6FB0"/>
                </a:solidFill>
                <a:latin typeface="Tajawal"/>
                <a:cs typeface="Tajawal"/>
                <a:ea typeface="Tajawal"/>
              </a:rPr>
              <a:t>الخانة ٤ من ١٢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8816188" y="182880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9D4ED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1</a:t>
            </a:r>
          </a:p>
        </p:txBody>
      </p:sp>
      <p:pic>
        <p:nvPicPr>
          <p:cNvPr id="8" name="Picture 7" descr="af0b03e89c9bfe3b30dc630e9c406bd7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741000" y="1865376"/>
            <a:ext cx="329184" cy="329184"/>
          </a:xfrm>
          <a:prstGeom prst="rect">
            <a:avLst/>
          </a:prstGeom>
        </p:spPr>
      </p:pic>
      <p:sp>
        <p:nvSpPr>
          <p:cNvPr id="9" name="Rounded Rectangle 8"/>
          <p:cNvSpPr/>
          <p:nvPr/>
        </p:nvSpPr>
        <p:spPr>
          <a:xfrm>
            <a:off x="6233008" y="182880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C77D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2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3649828" y="182880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E0AA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3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938632" y="1700784"/>
            <a:ext cx="2564892" cy="1307592"/>
          </a:xfrm>
          <a:prstGeom prst="roundRect">
            <a:avLst>
              <a:gd name="adj" fmla="val 40000"/>
            </a:avLst>
          </a:prstGeom>
          <a:solidFill>
            <a:srgbClr val="F7258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>
            <a:hlinkClick action="ppaction://hlinksldjump" r:id="rId6"/>
          </p:cNvPr>
          <p:cNvSpPr/>
          <p:nvPr/>
        </p:nvSpPr>
        <p:spPr>
          <a:xfrm>
            <a:off x="1066648" y="182880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FF6FB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4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816188" y="315468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D63A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5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233008" y="315468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7B2CB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6</a:t>
            </a:r>
          </a:p>
        </p:txBody>
      </p:sp>
      <p:pic>
        <p:nvPicPr>
          <p:cNvPr id="15" name="Picture 14" descr="af0b03e89c9bfe3b30dc630e9c406bd7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57820" y="3191256"/>
            <a:ext cx="329184" cy="329184"/>
          </a:xfrm>
          <a:prstGeom prst="rect">
            <a:avLst/>
          </a:prstGeom>
        </p:spPr>
      </p:pic>
      <p:sp>
        <p:nvSpPr>
          <p:cNvPr id="16" name="Rounded Rectangle 15"/>
          <p:cNvSpPr/>
          <p:nvPr/>
        </p:nvSpPr>
        <p:spPr>
          <a:xfrm>
            <a:off x="3649828" y="315468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F7258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7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1066648" y="315468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B5179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8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8816188" y="448056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9D4ED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9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6233008" y="448056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C77D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10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3649828" y="448056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E0AA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11</a:t>
            </a:r>
          </a:p>
        </p:txBody>
      </p:sp>
      <p:pic>
        <p:nvPicPr>
          <p:cNvPr id="21" name="Picture 20" descr="af0b03e89c9bfe3b30dc630e9c406bd7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74640" y="4517136"/>
            <a:ext cx="329184" cy="329184"/>
          </a:xfrm>
          <a:prstGeom prst="rect">
            <a:avLst/>
          </a:prstGeom>
        </p:spPr>
      </p:pic>
      <p:sp>
        <p:nvSpPr>
          <p:cNvPr id="22" name="Rounded Rectangle 21"/>
          <p:cNvSpPr/>
          <p:nvPr/>
        </p:nvSpPr>
        <p:spPr>
          <a:xfrm>
            <a:off x="1066648" y="448056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FF6FB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12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914400" y="5852160"/>
            <a:ext cx="10360152" cy="45720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1700" b="1">
                <a:solidFill>
                  <a:srgbClr val="7B2CBF"/>
                </a:solidFill>
                <a:latin typeface="Tajawal"/>
                <a:cs typeface="Tajawal"/>
                <a:ea typeface="Tajawal"/>
              </a:rPr>
              <a:t>اختاري الخانة المضيئة 👆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9af4b403046160ace5860371b9d8278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b7cad25cf332e2140ada2dbecf70a69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82880"/>
            <a:ext cx="12191695" cy="192024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7589520" y="320040"/>
            <a:ext cx="4206240" cy="54864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r" rtl="1"/>
            <a:r>
              <a:rPr sz="2000" b="1">
                <a:solidFill>
                  <a:srgbClr val="7B2CBF"/>
                </a:solidFill>
                <a:latin typeface="Tajawal"/>
                <a:cs typeface="Tajawal"/>
                <a:ea typeface="Tajawal"/>
              </a:rPr>
              <a:t>السؤال رقم ٤</a:t>
            </a:r>
          </a:p>
        </p:txBody>
      </p:sp>
      <p:pic>
        <p:nvPicPr>
          <p:cNvPr id="5" name="Picture 4" descr="c1f30ee8b6d8065ebaf3e6709c0733c7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5716" y="547116"/>
            <a:ext cx="10637520" cy="2200656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463040" y="1005840"/>
            <a:ext cx="9262872" cy="128016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normAutofit fontScale="90000" lnSpcReduction="10000"/>
          </a:bodyPr>
          <a:lstStyle/>
          <a:p>
            <a:pPr algn="ctr" rtl="1"/>
            <a:r>
              <a:rPr sz="2600" b="1">
                <a:solidFill>
                  <a:srgbClr val="3A2352"/>
                </a:solidFill>
                <a:latin typeface="Tajawal"/>
                <a:cs typeface="Tajawal"/>
                <a:ea typeface="Tajawal"/>
              </a:rPr>
              <a:t>اكتبي نص السؤال هنا</a:t>
            </a:r>
          </a:p>
        </p:txBody>
      </p:sp>
      <p:sp>
        <p:nvSpPr>
          <p:cNvPr id="7" name="Rounded Rectangle 6">
            <a:hlinkClick action="ppaction://hlinksldjump" r:id="rId5"/>
          </p:cNvPr>
          <p:cNvSpPr/>
          <p:nvPr/>
        </p:nvSpPr>
        <p:spPr>
          <a:xfrm>
            <a:off x="2011680" y="2788920"/>
            <a:ext cx="8165592" cy="896112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31750">
            <a:solidFill>
              <a:srgbClr val="F7A8C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>
            <a:hlinkClick action="ppaction://hlinksldjump" r:id="rId5"/>
          </p:cNvPr>
          <p:cNvSpPr/>
          <p:nvPr/>
        </p:nvSpPr>
        <p:spPr>
          <a:xfrm>
            <a:off x="9144000" y="2907792"/>
            <a:ext cx="658368" cy="658368"/>
          </a:xfrm>
          <a:prstGeom prst="ellipse">
            <a:avLst/>
          </a:prstGeom>
          <a:solidFill>
            <a:srgbClr val="F7A8C4"/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أ</a:t>
            </a:r>
          </a:p>
        </p:txBody>
      </p:sp>
      <p:sp>
        <p:nvSpPr>
          <p:cNvPr id="9" name="TextBox 8">
            <a:hlinkClick action="ppaction://hlinksldjump" r:id="rId5"/>
          </p:cNvPr>
          <p:cNvSpPr txBox="1"/>
          <p:nvPr/>
        </p:nvSpPr>
        <p:spPr>
          <a:xfrm>
            <a:off x="2286000" y="2788920"/>
            <a:ext cx="6583680" cy="896112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normAutofit fontScale="90000" lnSpcReduction="10000"/>
          </a:bodyPr>
          <a:lstStyle/>
          <a:p>
            <a:pPr algn="r" rtl="1"/>
            <a:r>
              <a:rPr sz="2000" b="0">
                <a:solidFill>
                  <a:srgbClr val="3A2352"/>
                </a:solidFill>
                <a:latin typeface="Tajawal"/>
                <a:cs typeface="Tajawal"/>
                <a:ea typeface="Tajawal"/>
              </a:rPr>
              <a:t>الإجابة الصحيحة</a:t>
            </a:r>
          </a:p>
        </p:txBody>
      </p:sp>
      <p:sp>
        <p:nvSpPr>
          <p:cNvPr id="10" name="Rounded Rectangle 9">
            <a:hlinkClick action="ppaction://hlinksldjump" r:id="rId6"/>
          </p:cNvPr>
          <p:cNvSpPr/>
          <p:nvPr/>
        </p:nvSpPr>
        <p:spPr>
          <a:xfrm>
            <a:off x="2011680" y="3794760"/>
            <a:ext cx="8165592" cy="896112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31750">
            <a:solidFill>
              <a:srgbClr val="8FB8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Oval 10">
            <a:hlinkClick action="ppaction://hlinksldjump" r:id="rId6"/>
          </p:cNvPr>
          <p:cNvSpPr/>
          <p:nvPr/>
        </p:nvSpPr>
        <p:spPr>
          <a:xfrm>
            <a:off x="9144000" y="3913632"/>
            <a:ext cx="658368" cy="658368"/>
          </a:xfrm>
          <a:prstGeom prst="ellipse">
            <a:avLst/>
          </a:prstGeom>
          <a:solidFill>
            <a:srgbClr val="8FB8FF"/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ب</a:t>
            </a:r>
          </a:p>
        </p:txBody>
      </p:sp>
      <p:sp>
        <p:nvSpPr>
          <p:cNvPr id="12" name="TextBox 11">
            <a:hlinkClick action="ppaction://hlinksldjump" r:id="rId6"/>
          </p:cNvPr>
          <p:cNvSpPr txBox="1"/>
          <p:nvPr/>
        </p:nvSpPr>
        <p:spPr>
          <a:xfrm>
            <a:off x="2286000" y="3794760"/>
            <a:ext cx="6583680" cy="896112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normAutofit fontScale="90000" lnSpcReduction="10000"/>
          </a:bodyPr>
          <a:lstStyle/>
          <a:p>
            <a:pPr algn="r" rtl="1"/>
            <a:r>
              <a:rPr sz="2000" b="0">
                <a:solidFill>
                  <a:srgbClr val="3A2352"/>
                </a:solidFill>
                <a:latin typeface="Tajawal"/>
                <a:cs typeface="Tajawal"/>
                <a:ea typeface="Tajawal"/>
              </a:rPr>
              <a:t>اكتبي إجابة</a:t>
            </a:r>
          </a:p>
        </p:txBody>
      </p:sp>
      <p:sp>
        <p:nvSpPr>
          <p:cNvPr id="13" name="Rounded Rectangle 12">
            <a:hlinkClick action="ppaction://hlinksldjump" r:id="rId6"/>
          </p:cNvPr>
          <p:cNvSpPr/>
          <p:nvPr/>
        </p:nvSpPr>
        <p:spPr>
          <a:xfrm>
            <a:off x="2011680" y="4800600"/>
            <a:ext cx="8165592" cy="896112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31750">
            <a:solidFill>
              <a:srgbClr val="79D3A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>
            <a:hlinkClick action="ppaction://hlinksldjump" r:id="rId6"/>
          </p:cNvPr>
          <p:cNvSpPr/>
          <p:nvPr/>
        </p:nvSpPr>
        <p:spPr>
          <a:xfrm>
            <a:off x="9144000" y="4919472"/>
            <a:ext cx="658368" cy="658368"/>
          </a:xfrm>
          <a:prstGeom prst="ellipse">
            <a:avLst/>
          </a:prstGeom>
          <a:solidFill>
            <a:srgbClr val="79D3A8"/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ج</a:t>
            </a:r>
          </a:p>
        </p:txBody>
      </p:sp>
      <p:sp>
        <p:nvSpPr>
          <p:cNvPr id="15" name="TextBox 14">
            <a:hlinkClick action="ppaction://hlinksldjump" r:id="rId6"/>
          </p:cNvPr>
          <p:cNvSpPr txBox="1"/>
          <p:nvPr/>
        </p:nvSpPr>
        <p:spPr>
          <a:xfrm>
            <a:off x="2286000" y="4800600"/>
            <a:ext cx="6583680" cy="896112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normAutofit fontScale="90000" lnSpcReduction="10000"/>
          </a:bodyPr>
          <a:lstStyle/>
          <a:p>
            <a:pPr algn="r" rtl="1"/>
            <a:r>
              <a:rPr sz="2000" b="0">
                <a:solidFill>
                  <a:srgbClr val="3A2352"/>
                </a:solidFill>
                <a:latin typeface="Tajawal"/>
                <a:cs typeface="Tajawal"/>
                <a:ea typeface="Tajawal"/>
              </a:rPr>
              <a:t>اكتبي إجابة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7746aad2c940808ba7f713bd37a2538f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b7cad25cf332e2140ada2dbecf70a69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82880"/>
            <a:ext cx="12191695" cy="1920240"/>
          </a:xfrm>
          <a:prstGeom prst="rect">
            <a:avLst/>
          </a:prstGeom>
        </p:spPr>
      </p:pic>
      <p:pic>
        <p:nvPicPr>
          <p:cNvPr id="4" name="Picture 3" descr="1516355c165886b1c222ea3c041be3f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34768" y="1182624"/>
            <a:ext cx="7510272" cy="3852672"/>
          </a:xfrm>
          <a:prstGeom prst="rect">
            <a:avLst/>
          </a:prstGeom>
        </p:spPr>
      </p:pic>
      <p:pic>
        <p:nvPicPr>
          <p:cNvPr id="5" name="Picture 4" descr="fa784db4915d4d4f07864141f2e448d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32704" y="2011680"/>
            <a:ext cx="914400" cy="9144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017520" y="3017520"/>
            <a:ext cx="6126480" cy="77724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3600" b="0">
                <a:solidFill>
                  <a:srgbClr val="FFFFFF"/>
                </a:solidFill>
                <a:latin typeface="Lalezar"/>
                <a:cs typeface="Lalezar"/>
                <a:ea typeface="Lalezar"/>
              </a:rPr>
              <a:t>إجابة صحيحة!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017520" y="3840480"/>
            <a:ext cx="6126480" cy="50292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2000" b="0">
                <a:solidFill>
                  <a:srgbClr val="EAFFF6"/>
                </a:solidFill>
                <a:latin typeface="Tajawal"/>
                <a:cs typeface="Tajawal"/>
                <a:ea typeface="Tajawal"/>
              </a:rPr>
              <a:t>الإجابة هي الخيار أ</a:t>
            </a:r>
          </a:p>
        </p:txBody>
      </p:sp>
      <p:sp>
        <p:nvSpPr>
          <p:cNvPr id="8" name="Rounded Rectangle 7">
            <a:hlinkClick action="ppaction://hlinksldjump" r:id="rId6"/>
          </p:cNvPr>
          <p:cNvSpPr/>
          <p:nvPr/>
        </p:nvSpPr>
        <p:spPr>
          <a:xfrm>
            <a:off x="4443984" y="4937760"/>
            <a:ext cx="3291840" cy="786384"/>
          </a:xfrm>
          <a:prstGeom prst="roundRect">
            <a:avLst/>
          </a:prstGeom>
          <a:solidFill>
            <a:srgbClr val="7B2CB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 rtl="1"/>
            <a:r>
              <a:rPr sz="22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الخانة التالية</a:t>
            </a:r>
          </a:p>
        </p:txBody>
      </p:sp>
      <p:pic>
        <p:nvPicPr>
          <p:cNvPr id="9" name="Picture 8" descr="b0da6c66733462a7fb9e6062037b8838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04842" y="5197267"/>
            <a:ext cx="267371" cy="267371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7746aad2c940808ba7f713bd37a2538f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b7cad25cf332e2140ada2dbecf70a69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82880"/>
            <a:ext cx="12191695" cy="1920240"/>
          </a:xfrm>
          <a:prstGeom prst="rect">
            <a:avLst/>
          </a:prstGeom>
        </p:spPr>
      </p:pic>
      <p:pic>
        <p:nvPicPr>
          <p:cNvPr id="4" name="Picture 3" descr="3d375d2b9c17c84aa8a11b301cc6de1f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34768" y="1319784"/>
            <a:ext cx="7510272" cy="3761232"/>
          </a:xfrm>
          <a:prstGeom prst="rect">
            <a:avLst/>
          </a:prstGeom>
        </p:spPr>
      </p:pic>
      <p:pic>
        <p:nvPicPr>
          <p:cNvPr id="5" name="Picture 4" descr="beca7b87f1959f03dd866b108edb5700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32704" y="2121408"/>
            <a:ext cx="914400" cy="9144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017520" y="3063240"/>
            <a:ext cx="6126480" cy="82296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3400" b="0">
                <a:solidFill>
                  <a:srgbClr val="FFFFFF"/>
                </a:solidFill>
                <a:latin typeface="Lalezar"/>
                <a:cs typeface="Lalezar"/>
                <a:ea typeface="Lalezar"/>
              </a:rPr>
              <a:t>حاولي مرة ثانية</a:t>
            </a:r>
          </a:p>
        </p:txBody>
      </p:sp>
      <p:sp>
        <p:nvSpPr>
          <p:cNvPr id="7" name="Rounded Rectangle 6">
            <a:hlinkClick action="ppaction://hlinksldjump" r:id="rId6"/>
          </p:cNvPr>
          <p:cNvSpPr/>
          <p:nvPr/>
        </p:nvSpPr>
        <p:spPr>
          <a:xfrm>
            <a:off x="4261104" y="4846320"/>
            <a:ext cx="3657600" cy="786384"/>
          </a:xfrm>
          <a:prstGeom prst="roundRect">
            <a:avLst/>
          </a:prstGeom>
          <a:solidFill>
            <a:srgbClr val="7B2CB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 rtl="1"/>
            <a:r>
              <a:rPr sz="2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رجوع للسؤال</a:t>
            </a:r>
          </a:p>
        </p:txBody>
      </p:sp>
      <p:pic>
        <p:nvPicPr>
          <p:cNvPr id="8" name="Picture 7" descr="ef2a9accbd9cec75671a36cf4f8da9e1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73168" y="5105827"/>
            <a:ext cx="267371" cy="267371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7746aad2c940808ba7f713bd37a2538f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b7cad25cf332e2140ada2dbecf70a69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82880"/>
            <a:ext cx="12191695" cy="1920240"/>
          </a:xfrm>
          <a:prstGeom prst="rect">
            <a:avLst/>
          </a:prstGeom>
        </p:spPr>
      </p:pic>
      <p:pic>
        <p:nvPicPr>
          <p:cNvPr id="4" name="Picture 3" descr="f71a6a9511ab80951e176f94fdb2c19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5120640"/>
            <a:ext cx="12191695" cy="192024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57200" y="274320"/>
            <a:ext cx="11274552" cy="73152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3200" b="0">
                <a:solidFill>
                  <a:srgbClr val="7B2CBF"/>
                </a:solidFill>
                <a:latin typeface="Lalezar"/>
                <a:cs typeface="Lalezar"/>
                <a:ea typeface="Lalezar"/>
              </a:rPr>
              <a:t>عنوان المسابقة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1024128"/>
            <a:ext cx="11274552" cy="41148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1800" b="0">
                <a:solidFill>
                  <a:srgbClr val="8A6FB0"/>
                </a:solidFill>
                <a:latin typeface="Tajawal"/>
                <a:cs typeface="Tajawal"/>
                <a:ea typeface="Tajawal"/>
              </a:rPr>
              <a:t>الخانة ٥ من ١٢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8816188" y="182880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9D4ED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1</a:t>
            </a:r>
          </a:p>
        </p:txBody>
      </p:sp>
      <p:pic>
        <p:nvPicPr>
          <p:cNvPr id="8" name="Picture 7" descr="af0b03e89c9bfe3b30dc630e9c406bd7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741000" y="1865376"/>
            <a:ext cx="329184" cy="329184"/>
          </a:xfrm>
          <a:prstGeom prst="rect">
            <a:avLst/>
          </a:prstGeom>
        </p:spPr>
      </p:pic>
      <p:sp>
        <p:nvSpPr>
          <p:cNvPr id="9" name="Rounded Rectangle 8"/>
          <p:cNvSpPr/>
          <p:nvPr/>
        </p:nvSpPr>
        <p:spPr>
          <a:xfrm>
            <a:off x="6233008" y="182880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C77D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2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3649828" y="182880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E0AA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3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1066648" y="182880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FF6FB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4</a:t>
            </a:r>
          </a:p>
        </p:txBody>
      </p:sp>
      <p:pic>
        <p:nvPicPr>
          <p:cNvPr id="12" name="Picture 11" descr="af0b03e89c9bfe3b30dc630e9c406bd7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91460" y="1865376"/>
            <a:ext cx="329184" cy="329184"/>
          </a:xfrm>
          <a:prstGeom prst="rect">
            <a:avLst/>
          </a:prstGeom>
        </p:spPr>
      </p:pic>
      <p:sp>
        <p:nvSpPr>
          <p:cNvPr id="13" name="Rounded Rectangle 12"/>
          <p:cNvSpPr/>
          <p:nvPr/>
        </p:nvSpPr>
        <p:spPr>
          <a:xfrm>
            <a:off x="8816188" y="315468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D63A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5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233008" y="315468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7B2CB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6</a:t>
            </a:r>
          </a:p>
        </p:txBody>
      </p:sp>
      <p:pic>
        <p:nvPicPr>
          <p:cNvPr id="15" name="Picture 14" descr="af0b03e89c9bfe3b30dc630e9c406bd7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57820" y="3191256"/>
            <a:ext cx="329184" cy="329184"/>
          </a:xfrm>
          <a:prstGeom prst="rect">
            <a:avLst/>
          </a:prstGeom>
        </p:spPr>
      </p:pic>
      <p:sp>
        <p:nvSpPr>
          <p:cNvPr id="16" name="Rounded Rectangle 15"/>
          <p:cNvSpPr/>
          <p:nvPr/>
        </p:nvSpPr>
        <p:spPr>
          <a:xfrm>
            <a:off x="3649828" y="315468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F7258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7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1066648" y="315468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B5179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8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8688172" y="4352544"/>
            <a:ext cx="2564892" cy="1307592"/>
          </a:xfrm>
          <a:prstGeom prst="roundRect">
            <a:avLst>
              <a:gd name="adj" fmla="val 40000"/>
            </a:avLst>
          </a:prstGeom>
          <a:solidFill>
            <a:srgbClr val="F7258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ounded Rectangle 18">
            <a:hlinkClick action="ppaction://hlinksldjump" r:id="rId6"/>
          </p:cNvPr>
          <p:cNvSpPr/>
          <p:nvPr/>
        </p:nvSpPr>
        <p:spPr>
          <a:xfrm>
            <a:off x="8816188" y="448056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9D4ED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9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6233008" y="448056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C77D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10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3649828" y="448056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E0AA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11</a:t>
            </a:r>
          </a:p>
        </p:txBody>
      </p:sp>
      <p:pic>
        <p:nvPicPr>
          <p:cNvPr id="22" name="Picture 21" descr="af0b03e89c9bfe3b30dc630e9c406bd7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74640" y="4517136"/>
            <a:ext cx="329184" cy="329184"/>
          </a:xfrm>
          <a:prstGeom prst="rect">
            <a:avLst/>
          </a:prstGeom>
        </p:spPr>
      </p:pic>
      <p:sp>
        <p:nvSpPr>
          <p:cNvPr id="23" name="Rounded Rectangle 22"/>
          <p:cNvSpPr/>
          <p:nvPr/>
        </p:nvSpPr>
        <p:spPr>
          <a:xfrm>
            <a:off x="1066648" y="448056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FF6FB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12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914400" y="5852160"/>
            <a:ext cx="10360152" cy="45720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1700" b="1">
                <a:solidFill>
                  <a:srgbClr val="7B2CBF"/>
                </a:solidFill>
                <a:latin typeface="Tajawal"/>
                <a:cs typeface="Tajawal"/>
                <a:ea typeface="Tajawal"/>
              </a:rPr>
              <a:t>اختاري الخانة المضيئة 👆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9af4b403046160ace5860371b9d8278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b7cad25cf332e2140ada2dbecf70a69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82880"/>
            <a:ext cx="12191695" cy="192024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7589520" y="320040"/>
            <a:ext cx="4206240" cy="54864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r" rtl="1"/>
            <a:r>
              <a:rPr sz="2000" b="1">
                <a:solidFill>
                  <a:srgbClr val="7B2CBF"/>
                </a:solidFill>
                <a:latin typeface="Tajawal"/>
                <a:cs typeface="Tajawal"/>
                <a:ea typeface="Tajawal"/>
              </a:rPr>
              <a:t>السؤال رقم ٩</a:t>
            </a:r>
          </a:p>
        </p:txBody>
      </p:sp>
      <p:pic>
        <p:nvPicPr>
          <p:cNvPr id="5" name="Picture 4" descr="c1f30ee8b6d8065ebaf3e6709c0733c7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5716" y="547116"/>
            <a:ext cx="10637520" cy="2200656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463040" y="1005840"/>
            <a:ext cx="9262872" cy="128016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normAutofit fontScale="90000" lnSpcReduction="10000"/>
          </a:bodyPr>
          <a:lstStyle/>
          <a:p>
            <a:pPr algn="ctr" rtl="1"/>
            <a:r>
              <a:rPr sz="2600" b="1">
                <a:solidFill>
                  <a:srgbClr val="3A2352"/>
                </a:solidFill>
                <a:latin typeface="Tajawal"/>
                <a:cs typeface="Tajawal"/>
                <a:ea typeface="Tajawal"/>
              </a:rPr>
              <a:t>اكتبي نص السؤال هنا</a:t>
            </a:r>
          </a:p>
        </p:txBody>
      </p:sp>
      <p:sp>
        <p:nvSpPr>
          <p:cNvPr id="7" name="Rounded Rectangle 6">
            <a:hlinkClick action="ppaction://hlinksldjump" r:id="rId5"/>
          </p:cNvPr>
          <p:cNvSpPr/>
          <p:nvPr/>
        </p:nvSpPr>
        <p:spPr>
          <a:xfrm>
            <a:off x="2011680" y="2788920"/>
            <a:ext cx="8165592" cy="896112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31750">
            <a:solidFill>
              <a:srgbClr val="F7A8C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>
            <a:hlinkClick action="ppaction://hlinksldjump" r:id="rId5"/>
          </p:cNvPr>
          <p:cNvSpPr/>
          <p:nvPr/>
        </p:nvSpPr>
        <p:spPr>
          <a:xfrm>
            <a:off x="9144000" y="2907792"/>
            <a:ext cx="658368" cy="658368"/>
          </a:xfrm>
          <a:prstGeom prst="ellipse">
            <a:avLst/>
          </a:prstGeom>
          <a:solidFill>
            <a:srgbClr val="F7A8C4"/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أ</a:t>
            </a:r>
          </a:p>
        </p:txBody>
      </p:sp>
      <p:sp>
        <p:nvSpPr>
          <p:cNvPr id="9" name="TextBox 8">
            <a:hlinkClick action="ppaction://hlinksldjump" r:id="rId5"/>
          </p:cNvPr>
          <p:cNvSpPr txBox="1"/>
          <p:nvPr/>
        </p:nvSpPr>
        <p:spPr>
          <a:xfrm>
            <a:off x="2286000" y="2788920"/>
            <a:ext cx="6583680" cy="896112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normAutofit fontScale="90000" lnSpcReduction="10000"/>
          </a:bodyPr>
          <a:lstStyle/>
          <a:p>
            <a:pPr algn="r" rtl="1"/>
            <a:r>
              <a:rPr sz="2000" b="0">
                <a:solidFill>
                  <a:srgbClr val="3A2352"/>
                </a:solidFill>
                <a:latin typeface="Tajawal"/>
                <a:cs typeface="Tajawal"/>
                <a:ea typeface="Tajawal"/>
              </a:rPr>
              <a:t>اكتبي إجابة</a:t>
            </a:r>
          </a:p>
        </p:txBody>
      </p:sp>
      <p:sp>
        <p:nvSpPr>
          <p:cNvPr id="10" name="Rounded Rectangle 9">
            <a:hlinkClick action="ppaction://hlinksldjump" r:id="rId6"/>
          </p:cNvPr>
          <p:cNvSpPr/>
          <p:nvPr/>
        </p:nvSpPr>
        <p:spPr>
          <a:xfrm>
            <a:off x="2011680" y="3794760"/>
            <a:ext cx="8165592" cy="896112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31750">
            <a:solidFill>
              <a:srgbClr val="8FB8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Oval 10">
            <a:hlinkClick action="ppaction://hlinksldjump" r:id="rId6"/>
          </p:cNvPr>
          <p:cNvSpPr/>
          <p:nvPr/>
        </p:nvSpPr>
        <p:spPr>
          <a:xfrm>
            <a:off x="9144000" y="3913632"/>
            <a:ext cx="658368" cy="658368"/>
          </a:xfrm>
          <a:prstGeom prst="ellipse">
            <a:avLst/>
          </a:prstGeom>
          <a:solidFill>
            <a:srgbClr val="8FB8FF"/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ب</a:t>
            </a:r>
          </a:p>
        </p:txBody>
      </p:sp>
      <p:sp>
        <p:nvSpPr>
          <p:cNvPr id="12" name="TextBox 11">
            <a:hlinkClick action="ppaction://hlinksldjump" r:id="rId6"/>
          </p:cNvPr>
          <p:cNvSpPr txBox="1"/>
          <p:nvPr/>
        </p:nvSpPr>
        <p:spPr>
          <a:xfrm>
            <a:off x="2286000" y="3794760"/>
            <a:ext cx="6583680" cy="896112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normAutofit fontScale="90000" lnSpcReduction="10000"/>
          </a:bodyPr>
          <a:lstStyle/>
          <a:p>
            <a:pPr algn="r" rtl="1"/>
            <a:r>
              <a:rPr sz="2000" b="0">
                <a:solidFill>
                  <a:srgbClr val="3A2352"/>
                </a:solidFill>
                <a:latin typeface="Tajawal"/>
                <a:cs typeface="Tajawal"/>
                <a:ea typeface="Tajawal"/>
              </a:rPr>
              <a:t>الإجابة الصحيحة</a:t>
            </a:r>
          </a:p>
        </p:txBody>
      </p:sp>
      <p:sp>
        <p:nvSpPr>
          <p:cNvPr id="13" name="Rounded Rectangle 12">
            <a:hlinkClick action="ppaction://hlinksldjump" r:id="rId5"/>
          </p:cNvPr>
          <p:cNvSpPr/>
          <p:nvPr/>
        </p:nvSpPr>
        <p:spPr>
          <a:xfrm>
            <a:off x="2011680" y="4800600"/>
            <a:ext cx="8165592" cy="896112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31750">
            <a:solidFill>
              <a:srgbClr val="79D3A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>
            <a:hlinkClick action="ppaction://hlinksldjump" r:id="rId5"/>
          </p:cNvPr>
          <p:cNvSpPr/>
          <p:nvPr/>
        </p:nvSpPr>
        <p:spPr>
          <a:xfrm>
            <a:off x="9144000" y="4919472"/>
            <a:ext cx="658368" cy="658368"/>
          </a:xfrm>
          <a:prstGeom prst="ellipse">
            <a:avLst/>
          </a:prstGeom>
          <a:solidFill>
            <a:srgbClr val="79D3A8"/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ج</a:t>
            </a:r>
          </a:p>
        </p:txBody>
      </p:sp>
      <p:sp>
        <p:nvSpPr>
          <p:cNvPr id="15" name="TextBox 14">
            <a:hlinkClick action="ppaction://hlinksldjump" r:id="rId5"/>
          </p:cNvPr>
          <p:cNvSpPr txBox="1"/>
          <p:nvPr/>
        </p:nvSpPr>
        <p:spPr>
          <a:xfrm>
            <a:off x="2286000" y="4800600"/>
            <a:ext cx="6583680" cy="896112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normAutofit fontScale="90000" lnSpcReduction="10000"/>
          </a:bodyPr>
          <a:lstStyle/>
          <a:p>
            <a:pPr algn="r" rtl="1"/>
            <a:r>
              <a:rPr sz="2000" b="0">
                <a:solidFill>
                  <a:srgbClr val="3A2352"/>
                </a:solidFill>
                <a:latin typeface="Tajawal"/>
                <a:cs typeface="Tajawal"/>
                <a:ea typeface="Tajawal"/>
              </a:rPr>
              <a:t>اكتبي إجابة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7746aad2c940808ba7f713bd37a2538f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b7cad25cf332e2140ada2dbecf70a69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82880"/>
            <a:ext cx="12191695" cy="1920240"/>
          </a:xfrm>
          <a:prstGeom prst="rect">
            <a:avLst/>
          </a:prstGeom>
        </p:spPr>
      </p:pic>
      <p:pic>
        <p:nvPicPr>
          <p:cNvPr id="4" name="Picture 3" descr="1516355c165886b1c222ea3c041be3f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34768" y="1182624"/>
            <a:ext cx="7510272" cy="3852672"/>
          </a:xfrm>
          <a:prstGeom prst="rect">
            <a:avLst/>
          </a:prstGeom>
        </p:spPr>
      </p:pic>
      <p:pic>
        <p:nvPicPr>
          <p:cNvPr id="5" name="Picture 4" descr="fa784db4915d4d4f07864141f2e448d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32704" y="2011680"/>
            <a:ext cx="914400" cy="9144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017520" y="3017520"/>
            <a:ext cx="6126480" cy="77724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3600" b="0">
                <a:solidFill>
                  <a:srgbClr val="FFFFFF"/>
                </a:solidFill>
                <a:latin typeface="Lalezar"/>
                <a:cs typeface="Lalezar"/>
                <a:ea typeface="Lalezar"/>
              </a:rPr>
              <a:t>إجابة صحيحة!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017520" y="3840480"/>
            <a:ext cx="6126480" cy="50292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2000" b="0">
                <a:solidFill>
                  <a:srgbClr val="EAFFF6"/>
                </a:solidFill>
                <a:latin typeface="Tajawal"/>
                <a:cs typeface="Tajawal"/>
                <a:ea typeface="Tajawal"/>
              </a:rPr>
              <a:t>الإجابة هي الخيار ب</a:t>
            </a:r>
          </a:p>
        </p:txBody>
      </p:sp>
      <p:sp>
        <p:nvSpPr>
          <p:cNvPr id="8" name="Rounded Rectangle 7">
            <a:hlinkClick action="ppaction://hlinksldjump" r:id="rId6"/>
          </p:cNvPr>
          <p:cNvSpPr/>
          <p:nvPr/>
        </p:nvSpPr>
        <p:spPr>
          <a:xfrm>
            <a:off x="4443984" y="4937760"/>
            <a:ext cx="3291840" cy="786384"/>
          </a:xfrm>
          <a:prstGeom prst="roundRect">
            <a:avLst/>
          </a:prstGeom>
          <a:solidFill>
            <a:srgbClr val="7B2CB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 rtl="1"/>
            <a:r>
              <a:rPr sz="22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الخانة التالية</a:t>
            </a:r>
          </a:p>
        </p:txBody>
      </p:sp>
      <p:pic>
        <p:nvPicPr>
          <p:cNvPr id="9" name="Picture 8" descr="b0da6c66733462a7fb9e6062037b8838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04842" y="5197267"/>
            <a:ext cx="267371" cy="267371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7746aad2c940808ba7f713bd37a2538f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b7cad25cf332e2140ada2dbecf70a69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82880"/>
            <a:ext cx="12191695" cy="1920240"/>
          </a:xfrm>
          <a:prstGeom prst="rect">
            <a:avLst/>
          </a:prstGeom>
        </p:spPr>
      </p:pic>
      <p:pic>
        <p:nvPicPr>
          <p:cNvPr id="4" name="Picture 3" descr="3d375d2b9c17c84aa8a11b301cc6de1f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34768" y="1319784"/>
            <a:ext cx="7510272" cy="3761232"/>
          </a:xfrm>
          <a:prstGeom prst="rect">
            <a:avLst/>
          </a:prstGeom>
        </p:spPr>
      </p:pic>
      <p:pic>
        <p:nvPicPr>
          <p:cNvPr id="5" name="Picture 4" descr="beca7b87f1959f03dd866b108edb5700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32704" y="2121408"/>
            <a:ext cx="914400" cy="9144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017520" y="3063240"/>
            <a:ext cx="6126480" cy="82296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3400" b="0">
                <a:solidFill>
                  <a:srgbClr val="FFFFFF"/>
                </a:solidFill>
                <a:latin typeface="Lalezar"/>
                <a:cs typeface="Lalezar"/>
                <a:ea typeface="Lalezar"/>
              </a:rPr>
              <a:t>حاولي مرة ثانية</a:t>
            </a:r>
          </a:p>
        </p:txBody>
      </p:sp>
      <p:sp>
        <p:nvSpPr>
          <p:cNvPr id="7" name="Rounded Rectangle 6">
            <a:hlinkClick action="ppaction://hlinksldjump" r:id="rId6"/>
          </p:cNvPr>
          <p:cNvSpPr/>
          <p:nvPr/>
        </p:nvSpPr>
        <p:spPr>
          <a:xfrm>
            <a:off x="4261104" y="4846320"/>
            <a:ext cx="3657600" cy="786384"/>
          </a:xfrm>
          <a:prstGeom prst="roundRect">
            <a:avLst/>
          </a:prstGeom>
          <a:solidFill>
            <a:srgbClr val="7B2CB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 rtl="1"/>
            <a:r>
              <a:rPr sz="2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رجوع للسؤال</a:t>
            </a:r>
          </a:p>
        </p:txBody>
      </p:sp>
      <p:pic>
        <p:nvPicPr>
          <p:cNvPr id="8" name="Picture 7" descr="ef2a9accbd9cec75671a36cf4f8da9e1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73168" y="5105827"/>
            <a:ext cx="267371" cy="267371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7746aad2c940808ba7f713bd37a2538f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b7cad25cf332e2140ada2dbecf70a69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82880"/>
            <a:ext cx="12191695" cy="1920240"/>
          </a:xfrm>
          <a:prstGeom prst="rect">
            <a:avLst/>
          </a:prstGeom>
        </p:spPr>
      </p:pic>
      <p:pic>
        <p:nvPicPr>
          <p:cNvPr id="4" name="Picture 3" descr="f71a6a9511ab80951e176f94fdb2c19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5120640"/>
            <a:ext cx="12191695" cy="192024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57200" y="274320"/>
            <a:ext cx="11274552" cy="73152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3200" b="0">
                <a:solidFill>
                  <a:srgbClr val="7B2CBF"/>
                </a:solidFill>
                <a:latin typeface="Lalezar"/>
                <a:cs typeface="Lalezar"/>
                <a:ea typeface="Lalezar"/>
              </a:rPr>
              <a:t>عنوان المسابقة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1024128"/>
            <a:ext cx="11274552" cy="41148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1800" b="0">
                <a:solidFill>
                  <a:srgbClr val="8A6FB0"/>
                </a:solidFill>
                <a:latin typeface="Tajawal"/>
                <a:cs typeface="Tajawal"/>
                <a:ea typeface="Tajawal"/>
              </a:rPr>
              <a:t>الخانة ٦ من ١٢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8816188" y="182880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9D4ED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1</a:t>
            </a:r>
          </a:p>
        </p:txBody>
      </p:sp>
      <p:pic>
        <p:nvPicPr>
          <p:cNvPr id="8" name="Picture 7" descr="af0b03e89c9bfe3b30dc630e9c406bd7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741000" y="1865376"/>
            <a:ext cx="329184" cy="329184"/>
          </a:xfrm>
          <a:prstGeom prst="rect">
            <a:avLst/>
          </a:prstGeom>
        </p:spPr>
      </p:pic>
      <p:sp>
        <p:nvSpPr>
          <p:cNvPr id="9" name="Rounded Rectangle 8"/>
          <p:cNvSpPr/>
          <p:nvPr/>
        </p:nvSpPr>
        <p:spPr>
          <a:xfrm>
            <a:off x="6104992" y="1700784"/>
            <a:ext cx="2564892" cy="1307592"/>
          </a:xfrm>
          <a:prstGeom prst="roundRect">
            <a:avLst>
              <a:gd name="adj" fmla="val 40000"/>
            </a:avLst>
          </a:prstGeom>
          <a:solidFill>
            <a:srgbClr val="F7258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ounded Rectangle 9">
            <a:hlinkClick action="ppaction://hlinksldjump" r:id="rId6"/>
          </p:cNvPr>
          <p:cNvSpPr/>
          <p:nvPr/>
        </p:nvSpPr>
        <p:spPr>
          <a:xfrm>
            <a:off x="6233008" y="182880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C77D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2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3649828" y="182880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E0AA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3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1066648" y="182880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FF6FB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4</a:t>
            </a:r>
          </a:p>
        </p:txBody>
      </p:sp>
      <p:pic>
        <p:nvPicPr>
          <p:cNvPr id="13" name="Picture 12" descr="af0b03e89c9bfe3b30dc630e9c406bd7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91460" y="1865376"/>
            <a:ext cx="329184" cy="329184"/>
          </a:xfrm>
          <a:prstGeom prst="rect">
            <a:avLst/>
          </a:prstGeom>
        </p:spPr>
      </p:pic>
      <p:sp>
        <p:nvSpPr>
          <p:cNvPr id="14" name="Rounded Rectangle 13"/>
          <p:cNvSpPr/>
          <p:nvPr/>
        </p:nvSpPr>
        <p:spPr>
          <a:xfrm>
            <a:off x="8816188" y="315468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D63A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5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6233008" y="315468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7B2CB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6</a:t>
            </a:r>
          </a:p>
        </p:txBody>
      </p:sp>
      <p:pic>
        <p:nvPicPr>
          <p:cNvPr id="16" name="Picture 15" descr="af0b03e89c9bfe3b30dc630e9c406bd7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57820" y="3191256"/>
            <a:ext cx="329184" cy="329184"/>
          </a:xfrm>
          <a:prstGeom prst="rect">
            <a:avLst/>
          </a:prstGeom>
        </p:spPr>
      </p:pic>
      <p:sp>
        <p:nvSpPr>
          <p:cNvPr id="17" name="Rounded Rectangle 16"/>
          <p:cNvSpPr/>
          <p:nvPr/>
        </p:nvSpPr>
        <p:spPr>
          <a:xfrm>
            <a:off x="3649828" y="315468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F7258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7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1066648" y="315468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B5179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8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8816188" y="448056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9D4ED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9</a:t>
            </a:r>
          </a:p>
        </p:txBody>
      </p:sp>
      <p:pic>
        <p:nvPicPr>
          <p:cNvPr id="20" name="Picture 19" descr="af0b03e89c9bfe3b30dc630e9c406bd7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741000" y="4517136"/>
            <a:ext cx="329184" cy="329184"/>
          </a:xfrm>
          <a:prstGeom prst="rect">
            <a:avLst/>
          </a:prstGeom>
        </p:spPr>
      </p:pic>
      <p:sp>
        <p:nvSpPr>
          <p:cNvPr id="21" name="Rounded Rectangle 20"/>
          <p:cNvSpPr/>
          <p:nvPr/>
        </p:nvSpPr>
        <p:spPr>
          <a:xfrm>
            <a:off x="6233008" y="448056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C77D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10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3649828" y="448056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E0AA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11</a:t>
            </a:r>
          </a:p>
        </p:txBody>
      </p:sp>
      <p:pic>
        <p:nvPicPr>
          <p:cNvPr id="23" name="Picture 22" descr="af0b03e89c9bfe3b30dc630e9c406bd7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74640" y="4517136"/>
            <a:ext cx="329184" cy="329184"/>
          </a:xfrm>
          <a:prstGeom prst="rect">
            <a:avLst/>
          </a:prstGeom>
        </p:spPr>
      </p:pic>
      <p:sp>
        <p:nvSpPr>
          <p:cNvPr id="24" name="Rounded Rectangle 23"/>
          <p:cNvSpPr/>
          <p:nvPr/>
        </p:nvSpPr>
        <p:spPr>
          <a:xfrm>
            <a:off x="1066648" y="448056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FF6FB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12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914400" y="5852160"/>
            <a:ext cx="10360152" cy="45720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1700" b="1">
                <a:solidFill>
                  <a:srgbClr val="7B2CBF"/>
                </a:solidFill>
                <a:latin typeface="Tajawal"/>
                <a:cs typeface="Tajawal"/>
                <a:ea typeface="Tajawal"/>
              </a:rPr>
              <a:t>اختاري الخانة المضيئة 👆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9af4b403046160ace5860371b9d8278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b7cad25cf332e2140ada2dbecf70a69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82880"/>
            <a:ext cx="12191695" cy="192024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7589520" y="320040"/>
            <a:ext cx="4206240" cy="54864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r" rtl="1"/>
            <a:r>
              <a:rPr sz="2000" b="1">
                <a:solidFill>
                  <a:srgbClr val="7B2CBF"/>
                </a:solidFill>
                <a:latin typeface="Tajawal"/>
                <a:cs typeface="Tajawal"/>
                <a:ea typeface="Tajawal"/>
              </a:rPr>
              <a:t>السؤال رقم ٢</a:t>
            </a:r>
          </a:p>
        </p:txBody>
      </p:sp>
      <p:pic>
        <p:nvPicPr>
          <p:cNvPr id="5" name="Picture 4" descr="c1f30ee8b6d8065ebaf3e6709c0733c7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5716" y="547116"/>
            <a:ext cx="10637520" cy="2200656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463040" y="1005840"/>
            <a:ext cx="9262872" cy="128016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normAutofit fontScale="90000" lnSpcReduction="10000"/>
          </a:bodyPr>
          <a:lstStyle/>
          <a:p>
            <a:pPr algn="ctr" rtl="1"/>
            <a:r>
              <a:rPr sz="2600" b="1">
                <a:solidFill>
                  <a:srgbClr val="3A2352"/>
                </a:solidFill>
                <a:latin typeface="Tajawal"/>
                <a:cs typeface="Tajawal"/>
                <a:ea typeface="Tajawal"/>
              </a:rPr>
              <a:t>اكتبي نص السؤال هنا</a:t>
            </a:r>
          </a:p>
        </p:txBody>
      </p:sp>
      <p:sp>
        <p:nvSpPr>
          <p:cNvPr id="7" name="Rounded Rectangle 6">
            <a:hlinkClick action="ppaction://hlinksldjump" r:id="rId5"/>
          </p:cNvPr>
          <p:cNvSpPr/>
          <p:nvPr/>
        </p:nvSpPr>
        <p:spPr>
          <a:xfrm>
            <a:off x="2011680" y="2788920"/>
            <a:ext cx="8165592" cy="896112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31750">
            <a:solidFill>
              <a:srgbClr val="F7A8C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>
            <a:hlinkClick action="ppaction://hlinksldjump" r:id="rId5"/>
          </p:cNvPr>
          <p:cNvSpPr/>
          <p:nvPr/>
        </p:nvSpPr>
        <p:spPr>
          <a:xfrm>
            <a:off x="9144000" y="2907792"/>
            <a:ext cx="658368" cy="658368"/>
          </a:xfrm>
          <a:prstGeom prst="ellipse">
            <a:avLst/>
          </a:prstGeom>
          <a:solidFill>
            <a:srgbClr val="F7A8C4"/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أ</a:t>
            </a:r>
          </a:p>
        </p:txBody>
      </p:sp>
      <p:sp>
        <p:nvSpPr>
          <p:cNvPr id="9" name="TextBox 8">
            <a:hlinkClick action="ppaction://hlinksldjump" r:id="rId5"/>
          </p:cNvPr>
          <p:cNvSpPr txBox="1"/>
          <p:nvPr/>
        </p:nvSpPr>
        <p:spPr>
          <a:xfrm>
            <a:off x="2286000" y="2788920"/>
            <a:ext cx="6583680" cy="896112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normAutofit fontScale="90000" lnSpcReduction="10000"/>
          </a:bodyPr>
          <a:lstStyle/>
          <a:p>
            <a:pPr algn="r" rtl="1"/>
            <a:r>
              <a:rPr sz="2000" b="0">
                <a:solidFill>
                  <a:srgbClr val="3A2352"/>
                </a:solidFill>
                <a:latin typeface="Tajawal"/>
                <a:cs typeface="Tajawal"/>
                <a:ea typeface="Tajawal"/>
              </a:rPr>
              <a:t>اكتبي إجابة</a:t>
            </a:r>
          </a:p>
        </p:txBody>
      </p:sp>
      <p:sp>
        <p:nvSpPr>
          <p:cNvPr id="10" name="Rounded Rectangle 9">
            <a:hlinkClick action="ppaction://hlinksldjump" r:id="rId5"/>
          </p:cNvPr>
          <p:cNvSpPr/>
          <p:nvPr/>
        </p:nvSpPr>
        <p:spPr>
          <a:xfrm>
            <a:off x="2011680" y="3794760"/>
            <a:ext cx="8165592" cy="896112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31750">
            <a:solidFill>
              <a:srgbClr val="8FB8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Oval 10">
            <a:hlinkClick action="ppaction://hlinksldjump" r:id="rId5"/>
          </p:cNvPr>
          <p:cNvSpPr/>
          <p:nvPr/>
        </p:nvSpPr>
        <p:spPr>
          <a:xfrm>
            <a:off x="9144000" y="3913632"/>
            <a:ext cx="658368" cy="658368"/>
          </a:xfrm>
          <a:prstGeom prst="ellipse">
            <a:avLst/>
          </a:prstGeom>
          <a:solidFill>
            <a:srgbClr val="8FB8FF"/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ب</a:t>
            </a:r>
          </a:p>
        </p:txBody>
      </p:sp>
      <p:sp>
        <p:nvSpPr>
          <p:cNvPr id="12" name="TextBox 11">
            <a:hlinkClick action="ppaction://hlinksldjump" r:id="rId5"/>
          </p:cNvPr>
          <p:cNvSpPr txBox="1"/>
          <p:nvPr/>
        </p:nvSpPr>
        <p:spPr>
          <a:xfrm>
            <a:off x="2286000" y="3794760"/>
            <a:ext cx="6583680" cy="896112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normAutofit fontScale="90000" lnSpcReduction="10000"/>
          </a:bodyPr>
          <a:lstStyle/>
          <a:p>
            <a:pPr algn="r" rtl="1"/>
            <a:r>
              <a:rPr sz="2000" b="0">
                <a:solidFill>
                  <a:srgbClr val="3A2352"/>
                </a:solidFill>
                <a:latin typeface="Tajawal"/>
                <a:cs typeface="Tajawal"/>
                <a:ea typeface="Tajawal"/>
              </a:rPr>
              <a:t>اكتبي إجابة</a:t>
            </a:r>
          </a:p>
        </p:txBody>
      </p:sp>
      <p:sp>
        <p:nvSpPr>
          <p:cNvPr id="13" name="Rounded Rectangle 12">
            <a:hlinkClick action="ppaction://hlinksldjump" r:id="rId6"/>
          </p:cNvPr>
          <p:cNvSpPr/>
          <p:nvPr/>
        </p:nvSpPr>
        <p:spPr>
          <a:xfrm>
            <a:off x="2011680" y="4800600"/>
            <a:ext cx="8165592" cy="896112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31750">
            <a:solidFill>
              <a:srgbClr val="79D3A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>
            <a:hlinkClick action="ppaction://hlinksldjump" r:id="rId6"/>
          </p:cNvPr>
          <p:cNvSpPr/>
          <p:nvPr/>
        </p:nvSpPr>
        <p:spPr>
          <a:xfrm>
            <a:off x="9144000" y="4919472"/>
            <a:ext cx="658368" cy="658368"/>
          </a:xfrm>
          <a:prstGeom prst="ellipse">
            <a:avLst/>
          </a:prstGeom>
          <a:solidFill>
            <a:srgbClr val="79D3A8"/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ج</a:t>
            </a:r>
          </a:p>
        </p:txBody>
      </p:sp>
      <p:sp>
        <p:nvSpPr>
          <p:cNvPr id="15" name="TextBox 14">
            <a:hlinkClick action="ppaction://hlinksldjump" r:id="rId6"/>
          </p:cNvPr>
          <p:cNvSpPr txBox="1"/>
          <p:nvPr/>
        </p:nvSpPr>
        <p:spPr>
          <a:xfrm>
            <a:off x="2286000" y="4800600"/>
            <a:ext cx="6583680" cy="896112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normAutofit fontScale="90000" lnSpcReduction="10000"/>
          </a:bodyPr>
          <a:lstStyle/>
          <a:p>
            <a:pPr algn="r" rtl="1"/>
            <a:r>
              <a:rPr sz="2000" b="0">
                <a:solidFill>
                  <a:srgbClr val="3A2352"/>
                </a:solidFill>
                <a:latin typeface="Tajawal"/>
                <a:cs typeface="Tajawal"/>
                <a:ea typeface="Tajawal"/>
              </a:rPr>
              <a:t>الإجابة الصحيحة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7746aad2c940808ba7f713bd37a2538f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b7cad25cf332e2140ada2dbecf70a69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82880"/>
            <a:ext cx="12191695" cy="1920240"/>
          </a:xfrm>
          <a:prstGeom prst="rect">
            <a:avLst/>
          </a:prstGeom>
        </p:spPr>
      </p:pic>
      <p:pic>
        <p:nvPicPr>
          <p:cNvPr id="4" name="Picture 3" descr="1516355c165886b1c222ea3c041be3f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34768" y="1182624"/>
            <a:ext cx="7510272" cy="3852672"/>
          </a:xfrm>
          <a:prstGeom prst="rect">
            <a:avLst/>
          </a:prstGeom>
        </p:spPr>
      </p:pic>
      <p:pic>
        <p:nvPicPr>
          <p:cNvPr id="5" name="Picture 4" descr="fa784db4915d4d4f07864141f2e448d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32704" y="2011680"/>
            <a:ext cx="914400" cy="9144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017520" y="3017520"/>
            <a:ext cx="6126480" cy="77724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3600" b="0">
                <a:solidFill>
                  <a:srgbClr val="FFFFFF"/>
                </a:solidFill>
                <a:latin typeface="Lalezar"/>
                <a:cs typeface="Lalezar"/>
                <a:ea typeface="Lalezar"/>
              </a:rPr>
              <a:t>إجابة صحيحة!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017520" y="3840480"/>
            <a:ext cx="6126480" cy="50292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2000" b="0">
                <a:solidFill>
                  <a:srgbClr val="EAFFF6"/>
                </a:solidFill>
                <a:latin typeface="Tajawal"/>
                <a:cs typeface="Tajawal"/>
                <a:ea typeface="Tajawal"/>
              </a:rPr>
              <a:t>الإجابة هي الخيار ج</a:t>
            </a:r>
          </a:p>
        </p:txBody>
      </p:sp>
      <p:sp>
        <p:nvSpPr>
          <p:cNvPr id="8" name="Rounded Rectangle 7">
            <a:hlinkClick action="ppaction://hlinksldjump" r:id="rId6"/>
          </p:cNvPr>
          <p:cNvSpPr/>
          <p:nvPr/>
        </p:nvSpPr>
        <p:spPr>
          <a:xfrm>
            <a:off x="4443984" y="4937760"/>
            <a:ext cx="3291840" cy="786384"/>
          </a:xfrm>
          <a:prstGeom prst="roundRect">
            <a:avLst/>
          </a:prstGeom>
          <a:solidFill>
            <a:srgbClr val="7B2CB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 rtl="1"/>
            <a:r>
              <a:rPr sz="22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الخانة التالية</a:t>
            </a:r>
          </a:p>
        </p:txBody>
      </p:sp>
      <p:pic>
        <p:nvPicPr>
          <p:cNvPr id="9" name="Picture 8" descr="b0da6c66733462a7fb9e6062037b8838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04842" y="5197267"/>
            <a:ext cx="267371" cy="267371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7746aad2c940808ba7f713bd37a2538f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b7cad25cf332e2140ada2dbecf70a69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82880"/>
            <a:ext cx="12191695" cy="1920240"/>
          </a:xfrm>
          <a:prstGeom prst="rect">
            <a:avLst/>
          </a:prstGeom>
        </p:spPr>
      </p:pic>
      <p:pic>
        <p:nvPicPr>
          <p:cNvPr id="4" name="Picture 3" descr="3d375d2b9c17c84aa8a11b301cc6de1f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34768" y="1319784"/>
            <a:ext cx="7510272" cy="3761232"/>
          </a:xfrm>
          <a:prstGeom prst="rect">
            <a:avLst/>
          </a:prstGeom>
        </p:spPr>
      </p:pic>
      <p:pic>
        <p:nvPicPr>
          <p:cNvPr id="5" name="Picture 4" descr="beca7b87f1959f03dd866b108edb5700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32704" y="2121408"/>
            <a:ext cx="914400" cy="9144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017520" y="3063240"/>
            <a:ext cx="6126480" cy="82296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3400" b="0">
                <a:solidFill>
                  <a:srgbClr val="FFFFFF"/>
                </a:solidFill>
                <a:latin typeface="Lalezar"/>
                <a:cs typeface="Lalezar"/>
                <a:ea typeface="Lalezar"/>
              </a:rPr>
              <a:t>حاولي مرة ثانية</a:t>
            </a:r>
          </a:p>
        </p:txBody>
      </p:sp>
      <p:sp>
        <p:nvSpPr>
          <p:cNvPr id="7" name="Rounded Rectangle 6">
            <a:hlinkClick action="ppaction://hlinksldjump" r:id="rId6"/>
          </p:cNvPr>
          <p:cNvSpPr/>
          <p:nvPr/>
        </p:nvSpPr>
        <p:spPr>
          <a:xfrm>
            <a:off x="4261104" y="4846320"/>
            <a:ext cx="3657600" cy="786384"/>
          </a:xfrm>
          <a:prstGeom prst="roundRect">
            <a:avLst/>
          </a:prstGeom>
          <a:solidFill>
            <a:srgbClr val="7B2CB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 rtl="1"/>
            <a:r>
              <a:rPr sz="2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رجوع للسؤال</a:t>
            </a:r>
          </a:p>
        </p:txBody>
      </p:sp>
      <p:pic>
        <p:nvPicPr>
          <p:cNvPr id="8" name="Picture 7" descr="ef2a9accbd9cec75671a36cf4f8da9e1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73168" y="5105827"/>
            <a:ext cx="267371" cy="267371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7746aad2c940808ba7f713bd37a2538f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b7cad25cf332e2140ada2dbecf70a69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82880"/>
            <a:ext cx="12191695" cy="1920240"/>
          </a:xfrm>
          <a:prstGeom prst="rect">
            <a:avLst/>
          </a:prstGeom>
        </p:spPr>
      </p:pic>
      <p:pic>
        <p:nvPicPr>
          <p:cNvPr id="4" name="Picture 3" descr="f71a6a9511ab80951e176f94fdb2c19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5120640"/>
            <a:ext cx="12191695" cy="192024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57200" y="274320"/>
            <a:ext cx="11274552" cy="73152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3200" b="0">
                <a:solidFill>
                  <a:srgbClr val="7B2CBF"/>
                </a:solidFill>
                <a:latin typeface="Lalezar"/>
                <a:cs typeface="Lalezar"/>
                <a:ea typeface="Lalezar"/>
              </a:rPr>
              <a:t>عنوان المسابقة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1024128"/>
            <a:ext cx="11274552" cy="41148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1800" b="0">
                <a:solidFill>
                  <a:srgbClr val="8A6FB0"/>
                </a:solidFill>
                <a:latin typeface="Tajawal"/>
                <a:cs typeface="Tajawal"/>
                <a:ea typeface="Tajawal"/>
              </a:rPr>
              <a:t>الخانة ٧ من ١٢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8816188" y="182880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9D4ED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1</a:t>
            </a:r>
          </a:p>
        </p:txBody>
      </p:sp>
      <p:pic>
        <p:nvPicPr>
          <p:cNvPr id="8" name="Picture 7" descr="af0b03e89c9bfe3b30dc630e9c406bd7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741000" y="1865376"/>
            <a:ext cx="329184" cy="329184"/>
          </a:xfrm>
          <a:prstGeom prst="rect">
            <a:avLst/>
          </a:prstGeom>
        </p:spPr>
      </p:pic>
      <p:sp>
        <p:nvSpPr>
          <p:cNvPr id="9" name="Rounded Rectangle 8"/>
          <p:cNvSpPr/>
          <p:nvPr/>
        </p:nvSpPr>
        <p:spPr>
          <a:xfrm>
            <a:off x="6233008" y="182880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C77D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2</a:t>
            </a:r>
          </a:p>
        </p:txBody>
      </p:sp>
      <p:pic>
        <p:nvPicPr>
          <p:cNvPr id="10" name="Picture 9" descr="af0b03e89c9bfe3b30dc630e9c406bd7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57820" y="1865376"/>
            <a:ext cx="329184" cy="329184"/>
          </a:xfrm>
          <a:prstGeom prst="rect">
            <a:avLst/>
          </a:prstGeom>
        </p:spPr>
      </p:pic>
      <p:sp>
        <p:nvSpPr>
          <p:cNvPr id="11" name="Rounded Rectangle 10"/>
          <p:cNvSpPr/>
          <p:nvPr/>
        </p:nvSpPr>
        <p:spPr>
          <a:xfrm>
            <a:off x="3649828" y="182880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E0AA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3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1066648" y="182880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FF6FB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4</a:t>
            </a:r>
          </a:p>
        </p:txBody>
      </p:sp>
      <p:pic>
        <p:nvPicPr>
          <p:cNvPr id="13" name="Picture 12" descr="af0b03e89c9bfe3b30dc630e9c406bd7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91460" y="1865376"/>
            <a:ext cx="329184" cy="329184"/>
          </a:xfrm>
          <a:prstGeom prst="rect">
            <a:avLst/>
          </a:prstGeom>
        </p:spPr>
      </p:pic>
      <p:sp>
        <p:nvSpPr>
          <p:cNvPr id="14" name="Rounded Rectangle 13"/>
          <p:cNvSpPr/>
          <p:nvPr/>
        </p:nvSpPr>
        <p:spPr>
          <a:xfrm>
            <a:off x="8816188" y="315468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D63A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5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6233008" y="315468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7B2CB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6</a:t>
            </a:r>
          </a:p>
        </p:txBody>
      </p:sp>
      <p:pic>
        <p:nvPicPr>
          <p:cNvPr id="16" name="Picture 15" descr="af0b03e89c9bfe3b30dc630e9c406bd7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57820" y="3191256"/>
            <a:ext cx="329184" cy="329184"/>
          </a:xfrm>
          <a:prstGeom prst="rect">
            <a:avLst/>
          </a:prstGeom>
        </p:spPr>
      </p:pic>
      <p:sp>
        <p:nvSpPr>
          <p:cNvPr id="17" name="Rounded Rectangle 16"/>
          <p:cNvSpPr/>
          <p:nvPr/>
        </p:nvSpPr>
        <p:spPr>
          <a:xfrm>
            <a:off x="3521812" y="3026664"/>
            <a:ext cx="2564892" cy="1307592"/>
          </a:xfrm>
          <a:prstGeom prst="roundRect">
            <a:avLst>
              <a:gd name="adj" fmla="val 40000"/>
            </a:avLst>
          </a:prstGeom>
          <a:solidFill>
            <a:srgbClr val="F7258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ounded Rectangle 17">
            <a:hlinkClick action="ppaction://hlinksldjump" r:id="rId6"/>
          </p:cNvPr>
          <p:cNvSpPr/>
          <p:nvPr/>
        </p:nvSpPr>
        <p:spPr>
          <a:xfrm>
            <a:off x="3649828" y="315468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F7258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7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1066648" y="315468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B5179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8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8816188" y="448056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9D4ED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9</a:t>
            </a:r>
          </a:p>
        </p:txBody>
      </p:sp>
      <p:pic>
        <p:nvPicPr>
          <p:cNvPr id="21" name="Picture 20" descr="af0b03e89c9bfe3b30dc630e9c406bd7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741000" y="4517136"/>
            <a:ext cx="329184" cy="329184"/>
          </a:xfrm>
          <a:prstGeom prst="rect">
            <a:avLst/>
          </a:prstGeom>
        </p:spPr>
      </p:pic>
      <p:sp>
        <p:nvSpPr>
          <p:cNvPr id="22" name="Rounded Rectangle 21"/>
          <p:cNvSpPr/>
          <p:nvPr/>
        </p:nvSpPr>
        <p:spPr>
          <a:xfrm>
            <a:off x="6233008" y="448056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C77D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10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3649828" y="448056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E0AA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11</a:t>
            </a:r>
          </a:p>
        </p:txBody>
      </p:sp>
      <p:pic>
        <p:nvPicPr>
          <p:cNvPr id="24" name="Picture 23" descr="af0b03e89c9bfe3b30dc630e9c406bd7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74640" y="4517136"/>
            <a:ext cx="329184" cy="329184"/>
          </a:xfrm>
          <a:prstGeom prst="rect">
            <a:avLst/>
          </a:prstGeom>
        </p:spPr>
      </p:pic>
      <p:sp>
        <p:nvSpPr>
          <p:cNvPr id="25" name="Rounded Rectangle 24"/>
          <p:cNvSpPr/>
          <p:nvPr/>
        </p:nvSpPr>
        <p:spPr>
          <a:xfrm>
            <a:off x="1066648" y="448056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FF6FB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12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14400" y="5852160"/>
            <a:ext cx="10360152" cy="45720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1700" b="1">
                <a:solidFill>
                  <a:srgbClr val="7B2CBF"/>
                </a:solidFill>
                <a:latin typeface="Tajawal"/>
                <a:cs typeface="Tajawal"/>
                <a:ea typeface="Tajawal"/>
              </a:rPr>
              <a:t>اختاري الخانة المضيئة 👆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9af4b403046160ace5860371b9d8278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b7cad25cf332e2140ada2dbecf70a69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82880"/>
            <a:ext cx="12191695" cy="192024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7589520" y="320040"/>
            <a:ext cx="4206240" cy="54864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r" rtl="1"/>
            <a:r>
              <a:rPr sz="2000" b="1">
                <a:solidFill>
                  <a:srgbClr val="7B2CBF"/>
                </a:solidFill>
                <a:latin typeface="Tajawal"/>
                <a:cs typeface="Tajawal"/>
                <a:ea typeface="Tajawal"/>
              </a:rPr>
              <a:t>السؤال رقم ٧</a:t>
            </a:r>
          </a:p>
        </p:txBody>
      </p:sp>
      <p:pic>
        <p:nvPicPr>
          <p:cNvPr id="5" name="Picture 4" descr="c1f30ee8b6d8065ebaf3e6709c0733c7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5716" y="547116"/>
            <a:ext cx="10637520" cy="2200656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463040" y="1005840"/>
            <a:ext cx="9262872" cy="128016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normAutofit fontScale="90000" lnSpcReduction="10000"/>
          </a:bodyPr>
          <a:lstStyle/>
          <a:p>
            <a:pPr algn="ctr" rtl="1"/>
            <a:r>
              <a:rPr sz="2600" b="1">
                <a:solidFill>
                  <a:srgbClr val="3A2352"/>
                </a:solidFill>
                <a:latin typeface="Tajawal"/>
                <a:cs typeface="Tajawal"/>
                <a:ea typeface="Tajawal"/>
              </a:rPr>
              <a:t>اكتبي نص السؤال هنا</a:t>
            </a:r>
          </a:p>
        </p:txBody>
      </p:sp>
      <p:sp>
        <p:nvSpPr>
          <p:cNvPr id="7" name="Rounded Rectangle 6">
            <a:hlinkClick action="ppaction://hlinksldjump" r:id="rId5"/>
          </p:cNvPr>
          <p:cNvSpPr/>
          <p:nvPr/>
        </p:nvSpPr>
        <p:spPr>
          <a:xfrm>
            <a:off x="2011680" y="2788920"/>
            <a:ext cx="8165592" cy="896112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31750">
            <a:solidFill>
              <a:srgbClr val="F7A8C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>
            <a:hlinkClick action="ppaction://hlinksldjump" r:id="rId5"/>
          </p:cNvPr>
          <p:cNvSpPr/>
          <p:nvPr/>
        </p:nvSpPr>
        <p:spPr>
          <a:xfrm>
            <a:off x="9144000" y="2907792"/>
            <a:ext cx="658368" cy="658368"/>
          </a:xfrm>
          <a:prstGeom prst="ellipse">
            <a:avLst/>
          </a:prstGeom>
          <a:solidFill>
            <a:srgbClr val="F7A8C4"/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أ</a:t>
            </a:r>
          </a:p>
        </p:txBody>
      </p:sp>
      <p:sp>
        <p:nvSpPr>
          <p:cNvPr id="9" name="TextBox 8">
            <a:hlinkClick action="ppaction://hlinksldjump" r:id="rId5"/>
          </p:cNvPr>
          <p:cNvSpPr txBox="1"/>
          <p:nvPr/>
        </p:nvSpPr>
        <p:spPr>
          <a:xfrm>
            <a:off x="2286000" y="2788920"/>
            <a:ext cx="6583680" cy="896112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normAutofit fontScale="90000" lnSpcReduction="10000"/>
          </a:bodyPr>
          <a:lstStyle/>
          <a:p>
            <a:pPr algn="r" rtl="1"/>
            <a:r>
              <a:rPr sz="2000" b="0">
                <a:solidFill>
                  <a:srgbClr val="3A2352"/>
                </a:solidFill>
                <a:latin typeface="Tajawal"/>
                <a:cs typeface="Tajawal"/>
                <a:ea typeface="Tajawal"/>
              </a:rPr>
              <a:t>الإجابة الصحيحة</a:t>
            </a:r>
          </a:p>
        </p:txBody>
      </p:sp>
      <p:sp>
        <p:nvSpPr>
          <p:cNvPr id="10" name="Rounded Rectangle 9">
            <a:hlinkClick action="ppaction://hlinksldjump" r:id="rId6"/>
          </p:cNvPr>
          <p:cNvSpPr/>
          <p:nvPr/>
        </p:nvSpPr>
        <p:spPr>
          <a:xfrm>
            <a:off x="2011680" y="3794760"/>
            <a:ext cx="8165592" cy="896112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31750">
            <a:solidFill>
              <a:srgbClr val="8FB8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Oval 10">
            <a:hlinkClick action="ppaction://hlinksldjump" r:id="rId6"/>
          </p:cNvPr>
          <p:cNvSpPr/>
          <p:nvPr/>
        </p:nvSpPr>
        <p:spPr>
          <a:xfrm>
            <a:off x="9144000" y="3913632"/>
            <a:ext cx="658368" cy="658368"/>
          </a:xfrm>
          <a:prstGeom prst="ellipse">
            <a:avLst/>
          </a:prstGeom>
          <a:solidFill>
            <a:srgbClr val="8FB8FF"/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ب</a:t>
            </a:r>
          </a:p>
        </p:txBody>
      </p:sp>
      <p:sp>
        <p:nvSpPr>
          <p:cNvPr id="12" name="TextBox 11">
            <a:hlinkClick action="ppaction://hlinksldjump" r:id="rId6"/>
          </p:cNvPr>
          <p:cNvSpPr txBox="1"/>
          <p:nvPr/>
        </p:nvSpPr>
        <p:spPr>
          <a:xfrm>
            <a:off x="2286000" y="3794760"/>
            <a:ext cx="6583680" cy="896112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normAutofit fontScale="90000" lnSpcReduction="10000"/>
          </a:bodyPr>
          <a:lstStyle/>
          <a:p>
            <a:pPr algn="r" rtl="1"/>
            <a:r>
              <a:rPr sz="2000" b="0">
                <a:solidFill>
                  <a:srgbClr val="3A2352"/>
                </a:solidFill>
                <a:latin typeface="Tajawal"/>
                <a:cs typeface="Tajawal"/>
                <a:ea typeface="Tajawal"/>
              </a:rPr>
              <a:t>اكتبي إجابة</a:t>
            </a:r>
          </a:p>
        </p:txBody>
      </p:sp>
      <p:sp>
        <p:nvSpPr>
          <p:cNvPr id="13" name="Rounded Rectangle 12">
            <a:hlinkClick action="ppaction://hlinksldjump" r:id="rId6"/>
          </p:cNvPr>
          <p:cNvSpPr/>
          <p:nvPr/>
        </p:nvSpPr>
        <p:spPr>
          <a:xfrm>
            <a:off x="2011680" y="4800600"/>
            <a:ext cx="8165592" cy="896112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31750">
            <a:solidFill>
              <a:srgbClr val="79D3A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>
            <a:hlinkClick action="ppaction://hlinksldjump" r:id="rId6"/>
          </p:cNvPr>
          <p:cNvSpPr/>
          <p:nvPr/>
        </p:nvSpPr>
        <p:spPr>
          <a:xfrm>
            <a:off x="9144000" y="4919472"/>
            <a:ext cx="658368" cy="658368"/>
          </a:xfrm>
          <a:prstGeom prst="ellipse">
            <a:avLst/>
          </a:prstGeom>
          <a:solidFill>
            <a:srgbClr val="79D3A8"/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ج</a:t>
            </a:r>
          </a:p>
        </p:txBody>
      </p:sp>
      <p:sp>
        <p:nvSpPr>
          <p:cNvPr id="15" name="TextBox 14">
            <a:hlinkClick action="ppaction://hlinksldjump" r:id="rId6"/>
          </p:cNvPr>
          <p:cNvSpPr txBox="1"/>
          <p:nvPr/>
        </p:nvSpPr>
        <p:spPr>
          <a:xfrm>
            <a:off x="2286000" y="4800600"/>
            <a:ext cx="6583680" cy="896112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normAutofit fontScale="90000" lnSpcReduction="10000"/>
          </a:bodyPr>
          <a:lstStyle/>
          <a:p>
            <a:pPr algn="r" rtl="1"/>
            <a:r>
              <a:rPr sz="2000" b="0">
                <a:solidFill>
                  <a:srgbClr val="3A2352"/>
                </a:solidFill>
                <a:latin typeface="Tajawal"/>
                <a:cs typeface="Tajawal"/>
                <a:ea typeface="Tajawal"/>
              </a:rPr>
              <a:t>اكتبي إجابة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7746aad2c940808ba7f713bd37a2538f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b7cad25cf332e2140ada2dbecf70a69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82880"/>
            <a:ext cx="12191695" cy="1920240"/>
          </a:xfrm>
          <a:prstGeom prst="rect">
            <a:avLst/>
          </a:prstGeom>
        </p:spPr>
      </p:pic>
      <p:pic>
        <p:nvPicPr>
          <p:cNvPr id="4" name="Picture 3" descr="1516355c165886b1c222ea3c041be3f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34768" y="1182624"/>
            <a:ext cx="7510272" cy="3852672"/>
          </a:xfrm>
          <a:prstGeom prst="rect">
            <a:avLst/>
          </a:prstGeom>
        </p:spPr>
      </p:pic>
      <p:pic>
        <p:nvPicPr>
          <p:cNvPr id="5" name="Picture 4" descr="fa784db4915d4d4f07864141f2e448d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32704" y="2011680"/>
            <a:ext cx="914400" cy="9144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017520" y="3017520"/>
            <a:ext cx="6126480" cy="77724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3600" b="0">
                <a:solidFill>
                  <a:srgbClr val="FFFFFF"/>
                </a:solidFill>
                <a:latin typeface="Lalezar"/>
                <a:cs typeface="Lalezar"/>
                <a:ea typeface="Lalezar"/>
              </a:rPr>
              <a:t>إجابة صحيحة!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017520" y="3840480"/>
            <a:ext cx="6126480" cy="50292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2000" b="0">
                <a:solidFill>
                  <a:srgbClr val="EAFFF6"/>
                </a:solidFill>
                <a:latin typeface="Tajawal"/>
                <a:cs typeface="Tajawal"/>
                <a:ea typeface="Tajawal"/>
              </a:rPr>
              <a:t>الإجابة هي الخيار أ</a:t>
            </a:r>
          </a:p>
        </p:txBody>
      </p:sp>
      <p:sp>
        <p:nvSpPr>
          <p:cNvPr id="8" name="Rounded Rectangle 7">
            <a:hlinkClick action="ppaction://hlinksldjump" r:id="rId6"/>
          </p:cNvPr>
          <p:cNvSpPr/>
          <p:nvPr/>
        </p:nvSpPr>
        <p:spPr>
          <a:xfrm>
            <a:off x="4443984" y="4937760"/>
            <a:ext cx="3291840" cy="786384"/>
          </a:xfrm>
          <a:prstGeom prst="roundRect">
            <a:avLst/>
          </a:prstGeom>
          <a:solidFill>
            <a:srgbClr val="7B2CB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 rtl="1"/>
            <a:r>
              <a:rPr sz="22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الخانة التالية</a:t>
            </a:r>
          </a:p>
        </p:txBody>
      </p:sp>
      <p:pic>
        <p:nvPicPr>
          <p:cNvPr id="9" name="Picture 8" descr="b0da6c66733462a7fb9e6062037b8838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04842" y="5197267"/>
            <a:ext cx="267371" cy="267371"/>
          </a:xfrm>
          <a:prstGeom prst="rect">
            <a:avLst/>
          </a:prstGeom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7746aad2c940808ba7f713bd37a2538f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b7cad25cf332e2140ada2dbecf70a69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82880"/>
            <a:ext cx="12191695" cy="1920240"/>
          </a:xfrm>
          <a:prstGeom prst="rect">
            <a:avLst/>
          </a:prstGeom>
        </p:spPr>
      </p:pic>
      <p:pic>
        <p:nvPicPr>
          <p:cNvPr id="4" name="Picture 3" descr="3d375d2b9c17c84aa8a11b301cc6de1f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34768" y="1319784"/>
            <a:ext cx="7510272" cy="3761232"/>
          </a:xfrm>
          <a:prstGeom prst="rect">
            <a:avLst/>
          </a:prstGeom>
        </p:spPr>
      </p:pic>
      <p:pic>
        <p:nvPicPr>
          <p:cNvPr id="5" name="Picture 4" descr="beca7b87f1959f03dd866b108edb5700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32704" y="2121408"/>
            <a:ext cx="914400" cy="9144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017520" y="3063240"/>
            <a:ext cx="6126480" cy="82296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3400" b="0">
                <a:solidFill>
                  <a:srgbClr val="FFFFFF"/>
                </a:solidFill>
                <a:latin typeface="Lalezar"/>
                <a:cs typeface="Lalezar"/>
                <a:ea typeface="Lalezar"/>
              </a:rPr>
              <a:t>حاولي مرة ثانية</a:t>
            </a:r>
          </a:p>
        </p:txBody>
      </p:sp>
      <p:sp>
        <p:nvSpPr>
          <p:cNvPr id="7" name="Rounded Rectangle 6">
            <a:hlinkClick action="ppaction://hlinksldjump" r:id="rId6"/>
          </p:cNvPr>
          <p:cNvSpPr/>
          <p:nvPr/>
        </p:nvSpPr>
        <p:spPr>
          <a:xfrm>
            <a:off x="4261104" y="4846320"/>
            <a:ext cx="3657600" cy="786384"/>
          </a:xfrm>
          <a:prstGeom prst="roundRect">
            <a:avLst/>
          </a:prstGeom>
          <a:solidFill>
            <a:srgbClr val="7B2CB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 rtl="1"/>
            <a:r>
              <a:rPr sz="2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رجوع للسؤال</a:t>
            </a:r>
          </a:p>
        </p:txBody>
      </p:sp>
      <p:pic>
        <p:nvPicPr>
          <p:cNvPr id="8" name="Picture 7" descr="ef2a9accbd9cec75671a36cf4f8da9e1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73168" y="5105827"/>
            <a:ext cx="267371" cy="267371"/>
          </a:xfrm>
          <a:prstGeom prst="rect">
            <a:avLst/>
          </a:prstGeom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7746aad2c940808ba7f713bd37a2538f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b7cad25cf332e2140ada2dbecf70a69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82880"/>
            <a:ext cx="12191695" cy="1920240"/>
          </a:xfrm>
          <a:prstGeom prst="rect">
            <a:avLst/>
          </a:prstGeom>
        </p:spPr>
      </p:pic>
      <p:pic>
        <p:nvPicPr>
          <p:cNvPr id="4" name="Picture 3" descr="f71a6a9511ab80951e176f94fdb2c19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5120640"/>
            <a:ext cx="12191695" cy="192024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57200" y="274320"/>
            <a:ext cx="11274552" cy="73152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3200" b="0">
                <a:solidFill>
                  <a:srgbClr val="7B2CBF"/>
                </a:solidFill>
                <a:latin typeface="Lalezar"/>
                <a:cs typeface="Lalezar"/>
                <a:ea typeface="Lalezar"/>
              </a:rPr>
              <a:t>عنوان المسابقة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1024128"/>
            <a:ext cx="11274552" cy="41148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1800" b="0">
                <a:solidFill>
                  <a:srgbClr val="8A6FB0"/>
                </a:solidFill>
                <a:latin typeface="Tajawal"/>
                <a:cs typeface="Tajawal"/>
                <a:ea typeface="Tajawal"/>
              </a:rPr>
              <a:t>الخانة ٨ من ١٢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8816188" y="182880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9D4ED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1</a:t>
            </a:r>
          </a:p>
        </p:txBody>
      </p:sp>
      <p:pic>
        <p:nvPicPr>
          <p:cNvPr id="8" name="Picture 7" descr="af0b03e89c9bfe3b30dc630e9c406bd7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741000" y="1865376"/>
            <a:ext cx="329184" cy="329184"/>
          </a:xfrm>
          <a:prstGeom prst="rect">
            <a:avLst/>
          </a:prstGeom>
        </p:spPr>
      </p:pic>
      <p:sp>
        <p:nvSpPr>
          <p:cNvPr id="9" name="Rounded Rectangle 8"/>
          <p:cNvSpPr/>
          <p:nvPr/>
        </p:nvSpPr>
        <p:spPr>
          <a:xfrm>
            <a:off x="6233008" y="182880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C77D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2</a:t>
            </a:r>
          </a:p>
        </p:txBody>
      </p:sp>
      <p:pic>
        <p:nvPicPr>
          <p:cNvPr id="10" name="Picture 9" descr="af0b03e89c9bfe3b30dc630e9c406bd7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57820" y="1865376"/>
            <a:ext cx="329184" cy="329184"/>
          </a:xfrm>
          <a:prstGeom prst="rect">
            <a:avLst/>
          </a:prstGeom>
        </p:spPr>
      </p:pic>
      <p:sp>
        <p:nvSpPr>
          <p:cNvPr id="11" name="Rounded Rectangle 10"/>
          <p:cNvSpPr/>
          <p:nvPr/>
        </p:nvSpPr>
        <p:spPr>
          <a:xfrm>
            <a:off x="3649828" y="182880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E0AA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3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1066648" y="182880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FF6FB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4</a:t>
            </a:r>
          </a:p>
        </p:txBody>
      </p:sp>
      <p:pic>
        <p:nvPicPr>
          <p:cNvPr id="13" name="Picture 12" descr="af0b03e89c9bfe3b30dc630e9c406bd7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91460" y="1865376"/>
            <a:ext cx="329184" cy="329184"/>
          </a:xfrm>
          <a:prstGeom prst="rect">
            <a:avLst/>
          </a:prstGeom>
        </p:spPr>
      </p:pic>
      <p:sp>
        <p:nvSpPr>
          <p:cNvPr id="14" name="Rounded Rectangle 13"/>
          <p:cNvSpPr/>
          <p:nvPr/>
        </p:nvSpPr>
        <p:spPr>
          <a:xfrm>
            <a:off x="8816188" y="315468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D63A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5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6233008" y="315468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7B2CB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6</a:t>
            </a:r>
          </a:p>
        </p:txBody>
      </p:sp>
      <p:pic>
        <p:nvPicPr>
          <p:cNvPr id="16" name="Picture 15" descr="af0b03e89c9bfe3b30dc630e9c406bd7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57820" y="3191256"/>
            <a:ext cx="329184" cy="329184"/>
          </a:xfrm>
          <a:prstGeom prst="rect">
            <a:avLst/>
          </a:prstGeom>
        </p:spPr>
      </p:pic>
      <p:sp>
        <p:nvSpPr>
          <p:cNvPr id="17" name="Rounded Rectangle 16"/>
          <p:cNvSpPr/>
          <p:nvPr/>
        </p:nvSpPr>
        <p:spPr>
          <a:xfrm>
            <a:off x="3649828" y="315468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F7258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7</a:t>
            </a:r>
          </a:p>
        </p:txBody>
      </p:sp>
      <p:pic>
        <p:nvPicPr>
          <p:cNvPr id="18" name="Picture 17" descr="af0b03e89c9bfe3b30dc630e9c406bd7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74640" y="3191256"/>
            <a:ext cx="329184" cy="329184"/>
          </a:xfrm>
          <a:prstGeom prst="rect">
            <a:avLst/>
          </a:prstGeom>
        </p:spPr>
      </p:pic>
      <p:sp>
        <p:nvSpPr>
          <p:cNvPr id="19" name="Rounded Rectangle 18"/>
          <p:cNvSpPr/>
          <p:nvPr/>
        </p:nvSpPr>
        <p:spPr>
          <a:xfrm>
            <a:off x="1066648" y="315468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B5179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8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8816188" y="448056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9D4ED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9</a:t>
            </a:r>
          </a:p>
        </p:txBody>
      </p:sp>
      <p:pic>
        <p:nvPicPr>
          <p:cNvPr id="21" name="Picture 20" descr="af0b03e89c9bfe3b30dc630e9c406bd7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741000" y="4517136"/>
            <a:ext cx="329184" cy="329184"/>
          </a:xfrm>
          <a:prstGeom prst="rect">
            <a:avLst/>
          </a:prstGeom>
        </p:spPr>
      </p:pic>
      <p:sp>
        <p:nvSpPr>
          <p:cNvPr id="22" name="Rounded Rectangle 21"/>
          <p:cNvSpPr/>
          <p:nvPr/>
        </p:nvSpPr>
        <p:spPr>
          <a:xfrm>
            <a:off x="6233008" y="448056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C77D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10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3649828" y="448056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E0AA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11</a:t>
            </a:r>
          </a:p>
        </p:txBody>
      </p:sp>
      <p:pic>
        <p:nvPicPr>
          <p:cNvPr id="24" name="Picture 23" descr="af0b03e89c9bfe3b30dc630e9c406bd7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74640" y="4517136"/>
            <a:ext cx="329184" cy="329184"/>
          </a:xfrm>
          <a:prstGeom prst="rect">
            <a:avLst/>
          </a:prstGeom>
        </p:spPr>
      </p:pic>
      <p:sp>
        <p:nvSpPr>
          <p:cNvPr id="25" name="Rounded Rectangle 24"/>
          <p:cNvSpPr/>
          <p:nvPr/>
        </p:nvSpPr>
        <p:spPr>
          <a:xfrm>
            <a:off x="938632" y="4352544"/>
            <a:ext cx="2564892" cy="1307592"/>
          </a:xfrm>
          <a:prstGeom prst="roundRect">
            <a:avLst>
              <a:gd name="adj" fmla="val 40000"/>
            </a:avLst>
          </a:prstGeom>
          <a:solidFill>
            <a:srgbClr val="F7258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ounded Rectangle 25">
            <a:hlinkClick action="ppaction://hlinksldjump" r:id="rId6"/>
          </p:cNvPr>
          <p:cNvSpPr/>
          <p:nvPr/>
        </p:nvSpPr>
        <p:spPr>
          <a:xfrm>
            <a:off x="1066648" y="448056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FF6FB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12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14400" y="5852160"/>
            <a:ext cx="10360152" cy="45720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1700" b="1">
                <a:solidFill>
                  <a:srgbClr val="7B2CBF"/>
                </a:solidFill>
                <a:latin typeface="Tajawal"/>
                <a:cs typeface="Tajawal"/>
                <a:ea typeface="Tajawal"/>
              </a:rPr>
              <a:t>اختاري الخانة المضيئة 👆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9af4b403046160ace5860371b9d8278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b7cad25cf332e2140ada2dbecf70a69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82880"/>
            <a:ext cx="12191695" cy="192024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7589520" y="320040"/>
            <a:ext cx="4206240" cy="54864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r" rtl="1"/>
            <a:r>
              <a:rPr sz="2000" b="1">
                <a:solidFill>
                  <a:srgbClr val="7B2CBF"/>
                </a:solidFill>
                <a:latin typeface="Tajawal"/>
                <a:cs typeface="Tajawal"/>
                <a:ea typeface="Tajawal"/>
              </a:rPr>
              <a:t>السؤال رقم ١٢</a:t>
            </a:r>
          </a:p>
        </p:txBody>
      </p:sp>
      <p:pic>
        <p:nvPicPr>
          <p:cNvPr id="5" name="Picture 4" descr="c1f30ee8b6d8065ebaf3e6709c0733c7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5716" y="547116"/>
            <a:ext cx="10637520" cy="2200656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463040" y="1005840"/>
            <a:ext cx="9262872" cy="128016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normAutofit fontScale="90000" lnSpcReduction="10000"/>
          </a:bodyPr>
          <a:lstStyle/>
          <a:p>
            <a:pPr algn="ctr" rtl="1"/>
            <a:r>
              <a:rPr sz="2600" b="1">
                <a:solidFill>
                  <a:srgbClr val="3A2352"/>
                </a:solidFill>
                <a:latin typeface="Tajawal"/>
                <a:cs typeface="Tajawal"/>
                <a:ea typeface="Tajawal"/>
              </a:rPr>
              <a:t>اكتبي نص السؤال هنا</a:t>
            </a:r>
          </a:p>
        </p:txBody>
      </p:sp>
      <p:sp>
        <p:nvSpPr>
          <p:cNvPr id="7" name="Rounded Rectangle 6">
            <a:hlinkClick action="ppaction://hlinksldjump" r:id="rId5"/>
          </p:cNvPr>
          <p:cNvSpPr/>
          <p:nvPr/>
        </p:nvSpPr>
        <p:spPr>
          <a:xfrm>
            <a:off x="2011680" y="2788920"/>
            <a:ext cx="8165592" cy="896112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31750">
            <a:solidFill>
              <a:srgbClr val="F7A8C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>
            <a:hlinkClick action="ppaction://hlinksldjump" r:id="rId5"/>
          </p:cNvPr>
          <p:cNvSpPr/>
          <p:nvPr/>
        </p:nvSpPr>
        <p:spPr>
          <a:xfrm>
            <a:off x="9144000" y="2907792"/>
            <a:ext cx="658368" cy="658368"/>
          </a:xfrm>
          <a:prstGeom prst="ellipse">
            <a:avLst/>
          </a:prstGeom>
          <a:solidFill>
            <a:srgbClr val="F7A8C4"/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أ</a:t>
            </a:r>
          </a:p>
        </p:txBody>
      </p:sp>
      <p:sp>
        <p:nvSpPr>
          <p:cNvPr id="9" name="TextBox 8">
            <a:hlinkClick action="ppaction://hlinksldjump" r:id="rId5"/>
          </p:cNvPr>
          <p:cNvSpPr txBox="1"/>
          <p:nvPr/>
        </p:nvSpPr>
        <p:spPr>
          <a:xfrm>
            <a:off x="2286000" y="2788920"/>
            <a:ext cx="6583680" cy="896112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normAutofit fontScale="90000" lnSpcReduction="10000"/>
          </a:bodyPr>
          <a:lstStyle/>
          <a:p>
            <a:pPr algn="r" rtl="1"/>
            <a:r>
              <a:rPr sz="2000" b="0">
                <a:solidFill>
                  <a:srgbClr val="3A2352"/>
                </a:solidFill>
                <a:latin typeface="Tajawal"/>
                <a:cs typeface="Tajawal"/>
                <a:ea typeface="Tajawal"/>
              </a:rPr>
              <a:t>اكتبي إجابة</a:t>
            </a:r>
          </a:p>
        </p:txBody>
      </p:sp>
      <p:sp>
        <p:nvSpPr>
          <p:cNvPr id="10" name="Rounded Rectangle 9">
            <a:hlinkClick action="ppaction://hlinksldjump" r:id="rId6"/>
          </p:cNvPr>
          <p:cNvSpPr/>
          <p:nvPr/>
        </p:nvSpPr>
        <p:spPr>
          <a:xfrm>
            <a:off x="2011680" y="3794760"/>
            <a:ext cx="8165592" cy="896112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31750">
            <a:solidFill>
              <a:srgbClr val="8FB8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Oval 10">
            <a:hlinkClick action="ppaction://hlinksldjump" r:id="rId6"/>
          </p:cNvPr>
          <p:cNvSpPr/>
          <p:nvPr/>
        </p:nvSpPr>
        <p:spPr>
          <a:xfrm>
            <a:off x="9144000" y="3913632"/>
            <a:ext cx="658368" cy="658368"/>
          </a:xfrm>
          <a:prstGeom prst="ellipse">
            <a:avLst/>
          </a:prstGeom>
          <a:solidFill>
            <a:srgbClr val="8FB8FF"/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ب</a:t>
            </a:r>
          </a:p>
        </p:txBody>
      </p:sp>
      <p:sp>
        <p:nvSpPr>
          <p:cNvPr id="12" name="TextBox 11">
            <a:hlinkClick action="ppaction://hlinksldjump" r:id="rId6"/>
          </p:cNvPr>
          <p:cNvSpPr txBox="1"/>
          <p:nvPr/>
        </p:nvSpPr>
        <p:spPr>
          <a:xfrm>
            <a:off x="2286000" y="3794760"/>
            <a:ext cx="6583680" cy="896112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normAutofit fontScale="90000" lnSpcReduction="10000"/>
          </a:bodyPr>
          <a:lstStyle/>
          <a:p>
            <a:pPr algn="r" rtl="1"/>
            <a:r>
              <a:rPr sz="2000" b="0">
                <a:solidFill>
                  <a:srgbClr val="3A2352"/>
                </a:solidFill>
                <a:latin typeface="Tajawal"/>
                <a:cs typeface="Tajawal"/>
                <a:ea typeface="Tajawal"/>
              </a:rPr>
              <a:t>الإجابة الصحيحة</a:t>
            </a:r>
          </a:p>
        </p:txBody>
      </p:sp>
      <p:sp>
        <p:nvSpPr>
          <p:cNvPr id="13" name="Rounded Rectangle 12">
            <a:hlinkClick action="ppaction://hlinksldjump" r:id="rId5"/>
          </p:cNvPr>
          <p:cNvSpPr/>
          <p:nvPr/>
        </p:nvSpPr>
        <p:spPr>
          <a:xfrm>
            <a:off x="2011680" y="4800600"/>
            <a:ext cx="8165592" cy="896112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31750">
            <a:solidFill>
              <a:srgbClr val="79D3A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>
            <a:hlinkClick action="ppaction://hlinksldjump" r:id="rId5"/>
          </p:cNvPr>
          <p:cNvSpPr/>
          <p:nvPr/>
        </p:nvSpPr>
        <p:spPr>
          <a:xfrm>
            <a:off x="9144000" y="4919472"/>
            <a:ext cx="658368" cy="658368"/>
          </a:xfrm>
          <a:prstGeom prst="ellipse">
            <a:avLst/>
          </a:prstGeom>
          <a:solidFill>
            <a:srgbClr val="79D3A8"/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ج</a:t>
            </a:r>
          </a:p>
        </p:txBody>
      </p:sp>
      <p:sp>
        <p:nvSpPr>
          <p:cNvPr id="15" name="TextBox 14">
            <a:hlinkClick action="ppaction://hlinksldjump" r:id="rId5"/>
          </p:cNvPr>
          <p:cNvSpPr txBox="1"/>
          <p:nvPr/>
        </p:nvSpPr>
        <p:spPr>
          <a:xfrm>
            <a:off x="2286000" y="4800600"/>
            <a:ext cx="6583680" cy="896112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normAutofit fontScale="90000" lnSpcReduction="10000"/>
          </a:bodyPr>
          <a:lstStyle/>
          <a:p>
            <a:pPr algn="r" rtl="1"/>
            <a:r>
              <a:rPr sz="2000" b="0">
                <a:solidFill>
                  <a:srgbClr val="3A2352"/>
                </a:solidFill>
                <a:latin typeface="Tajawal"/>
                <a:cs typeface="Tajawal"/>
                <a:ea typeface="Tajawal"/>
              </a:rPr>
              <a:t>اكتبي إجابة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7746aad2c940808ba7f713bd37a2538f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b7cad25cf332e2140ada2dbecf70a69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82880"/>
            <a:ext cx="12191695" cy="1920240"/>
          </a:xfrm>
          <a:prstGeom prst="rect">
            <a:avLst/>
          </a:prstGeom>
        </p:spPr>
      </p:pic>
      <p:pic>
        <p:nvPicPr>
          <p:cNvPr id="4" name="Picture 3" descr="1516355c165886b1c222ea3c041be3f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34768" y="1182624"/>
            <a:ext cx="7510272" cy="3852672"/>
          </a:xfrm>
          <a:prstGeom prst="rect">
            <a:avLst/>
          </a:prstGeom>
        </p:spPr>
      </p:pic>
      <p:pic>
        <p:nvPicPr>
          <p:cNvPr id="5" name="Picture 4" descr="fa784db4915d4d4f07864141f2e448d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32704" y="2011680"/>
            <a:ext cx="914400" cy="9144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017520" y="3017520"/>
            <a:ext cx="6126480" cy="77724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3600" b="0">
                <a:solidFill>
                  <a:srgbClr val="FFFFFF"/>
                </a:solidFill>
                <a:latin typeface="Lalezar"/>
                <a:cs typeface="Lalezar"/>
                <a:ea typeface="Lalezar"/>
              </a:rPr>
              <a:t>إجابة صحيحة!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017520" y="3840480"/>
            <a:ext cx="6126480" cy="50292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2000" b="0">
                <a:solidFill>
                  <a:srgbClr val="EAFFF6"/>
                </a:solidFill>
                <a:latin typeface="Tajawal"/>
                <a:cs typeface="Tajawal"/>
                <a:ea typeface="Tajawal"/>
              </a:rPr>
              <a:t>الإجابة هي الخيار ب</a:t>
            </a:r>
          </a:p>
        </p:txBody>
      </p:sp>
      <p:sp>
        <p:nvSpPr>
          <p:cNvPr id="8" name="Rounded Rectangle 7">
            <a:hlinkClick action="ppaction://hlinksldjump" r:id="rId6"/>
          </p:cNvPr>
          <p:cNvSpPr/>
          <p:nvPr/>
        </p:nvSpPr>
        <p:spPr>
          <a:xfrm>
            <a:off x="4443984" y="4937760"/>
            <a:ext cx="3291840" cy="786384"/>
          </a:xfrm>
          <a:prstGeom prst="roundRect">
            <a:avLst/>
          </a:prstGeom>
          <a:solidFill>
            <a:srgbClr val="7B2CB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 rtl="1"/>
            <a:r>
              <a:rPr sz="22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الخانة التالية</a:t>
            </a:r>
          </a:p>
        </p:txBody>
      </p:sp>
      <p:pic>
        <p:nvPicPr>
          <p:cNvPr id="9" name="Picture 8" descr="b0da6c66733462a7fb9e6062037b8838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04842" y="5197267"/>
            <a:ext cx="267371" cy="267371"/>
          </a:xfrm>
          <a:prstGeom prst="rect">
            <a:avLst/>
          </a:prstGeom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7746aad2c940808ba7f713bd37a2538f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b7cad25cf332e2140ada2dbecf70a69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82880"/>
            <a:ext cx="12191695" cy="1920240"/>
          </a:xfrm>
          <a:prstGeom prst="rect">
            <a:avLst/>
          </a:prstGeom>
        </p:spPr>
      </p:pic>
      <p:pic>
        <p:nvPicPr>
          <p:cNvPr id="4" name="Picture 3" descr="3d375d2b9c17c84aa8a11b301cc6de1f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34768" y="1319784"/>
            <a:ext cx="7510272" cy="3761232"/>
          </a:xfrm>
          <a:prstGeom prst="rect">
            <a:avLst/>
          </a:prstGeom>
        </p:spPr>
      </p:pic>
      <p:pic>
        <p:nvPicPr>
          <p:cNvPr id="5" name="Picture 4" descr="beca7b87f1959f03dd866b108edb5700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32704" y="2121408"/>
            <a:ext cx="914400" cy="9144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017520" y="3063240"/>
            <a:ext cx="6126480" cy="82296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3400" b="0">
                <a:solidFill>
                  <a:srgbClr val="FFFFFF"/>
                </a:solidFill>
                <a:latin typeface="Lalezar"/>
                <a:cs typeface="Lalezar"/>
                <a:ea typeface="Lalezar"/>
              </a:rPr>
              <a:t>حاولي مرة ثانية</a:t>
            </a:r>
          </a:p>
        </p:txBody>
      </p:sp>
      <p:sp>
        <p:nvSpPr>
          <p:cNvPr id="7" name="Rounded Rectangle 6">
            <a:hlinkClick action="ppaction://hlinksldjump" r:id="rId6"/>
          </p:cNvPr>
          <p:cNvSpPr/>
          <p:nvPr/>
        </p:nvSpPr>
        <p:spPr>
          <a:xfrm>
            <a:off x="4261104" y="4846320"/>
            <a:ext cx="3657600" cy="786384"/>
          </a:xfrm>
          <a:prstGeom prst="roundRect">
            <a:avLst/>
          </a:prstGeom>
          <a:solidFill>
            <a:srgbClr val="7B2CB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 rtl="1"/>
            <a:r>
              <a:rPr sz="2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رجوع للسؤال</a:t>
            </a:r>
          </a:p>
        </p:txBody>
      </p:sp>
      <p:pic>
        <p:nvPicPr>
          <p:cNvPr id="8" name="Picture 7" descr="ef2a9accbd9cec75671a36cf4f8da9e1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73168" y="5105827"/>
            <a:ext cx="267371" cy="267371"/>
          </a:xfrm>
          <a:prstGeom prst="rect">
            <a:avLst/>
          </a:prstGeom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7746aad2c940808ba7f713bd37a2538f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b7cad25cf332e2140ada2dbecf70a69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82880"/>
            <a:ext cx="12191695" cy="1920240"/>
          </a:xfrm>
          <a:prstGeom prst="rect">
            <a:avLst/>
          </a:prstGeom>
        </p:spPr>
      </p:pic>
      <p:pic>
        <p:nvPicPr>
          <p:cNvPr id="4" name="Picture 3" descr="f71a6a9511ab80951e176f94fdb2c19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5120640"/>
            <a:ext cx="12191695" cy="192024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57200" y="274320"/>
            <a:ext cx="11274552" cy="73152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3200" b="0">
                <a:solidFill>
                  <a:srgbClr val="7B2CBF"/>
                </a:solidFill>
                <a:latin typeface="Lalezar"/>
                <a:cs typeface="Lalezar"/>
                <a:ea typeface="Lalezar"/>
              </a:rPr>
              <a:t>عنوان المسابقة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1024128"/>
            <a:ext cx="11274552" cy="41148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1800" b="0">
                <a:solidFill>
                  <a:srgbClr val="8A6FB0"/>
                </a:solidFill>
                <a:latin typeface="Tajawal"/>
                <a:cs typeface="Tajawal"/>
                <a:ea typeface="Tajawal"/>
              </a:rPr>
              <a:t>الخانة ٩ من ١٢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8816188" y="182880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9D4ED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1</a:t>
            </a:r>
          </a:p>
        </p:txBody>
      </p:sp>
      <p:pic>
        <p:nvPicPr>
          <p:cNvPr id="8" name="Picture 7" descr="af0b03e89c9bfe3b30dc630e9c406bd7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741000" y="1865376"/>
            <a:ext cx="329184" cy="329184"/>
          </a:xfrm>
          <a:prstGeom prst="rect">
            <a:avLst/>
          </a:prstGeom>
        </p:spPr>
      </p:pic>
      <p:sp>
        <p:nvSpPr>
          <p:cNvPr id="9" name="Rounded Rectangle 8"/>
          <p:cNvSpPr/>
          <p:nvPr/>
        </p:nvSpPr>
        <p:spPr>
          <a:xfrm>
            <a:off x="6233008" y="182880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C77D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2</a:t>
            </a:r>
          </a:p>
        </p:txBody>
      </p:sp>
      <p:pic>
        <p:nvPicPr>
          <p:cNvPr id="10" name="Picture 9" descr="af0b03e89c9bfe3b30dc630e9c406bd7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57820" y="1865376"/>
            <a:ext cx="329184" cy="329184"/>
          </a:xfrm>
          <a:prstGeom prst="rect">
            <a:avLst/>
          </a:prstGeom>
        </p:spPr>
      </p:pic>
      <p:sp>
        <p:nvSpPr>
          <p:cNvPr id="11" name="Rounded Rectangle 10"/>
          <p:cNvSpPr/>
          <p:nvPr/>
        </p:nvSpPr>
        <p:spPr>
          <a:xfrm>
            <a:off x="3649828" y="182880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E0AA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3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1066648" y="182880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FF6FB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4</a:t>
            </a:r>
          </a:p>
        </p:txBody>
      </p:sp>
      <p:pic>
        <p:nvPicPr>
          <p:cNvPr id="13" name="Picture 12" descr="af0b03e89c9bfe3b30dc630e9c406bd7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91460" y="1865376"/>
            <a:ext cx="329184" cy="329184"/>
          </a:xfrm>
          <a:prstGeom prst="rect">
            <a:avLst/>
          </a:prstGeom>
        </p:spPr>
      </p:pic>
      <p:sp>
        <p:nvSpPr>
          <p:cNvPr id="14" name="Rounded Rectangle 13"/>
          <p:cNvSpPr/>
          <p:nvPr/>
        </p:nvSpPr>
        <p:spPr>
          <a:xfrm>
            <a:off x="8688172" y="3026664"/>
            <a:ext cx="2564892" cy="1307592"/>
          </a:xfrm>
          <a:prstGeom prst="roundRect">
            <a:avLst>
              <a:gd name="adj" fmla="val 40000"/>
            </a:avLst>
          </a:prstGeom>
          <a:solidFill>
            <a:srgbClr val="F7258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ounded Rectangle 14">
            <a:hlinkClick action="ppaction://hlinksldjump" r:id="rId6"/>
          </p:cNvPr>
          <p:cNvSpPr/>
          <p:nvPr/>
        </p:nvSpPr>
        <p:spPr>
          <a:xfrm>
            <a:off x="8816188" y="315468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D63A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5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233008" y="315468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7B2CB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6</a:t>
            </a:r>
          </a:p>
        </p:txBody>
      </p:sp>
      <p:pic>
        <p:nvPicPr>
          <p:cNvPr id="17" name="Picture 16" descr="af0b03e89c9bfe3b30dc630e9c406bd7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57820" y="3191256"/>
            <a:ext cx="329184" cy="329184"/>
          </a:xfrm>
          <a:prstGeom prst="rect">
            <a:avLst/>
          </a:prstGeom>
        </p:spPr>
      </p:pic>
      <p:sp>
        <p:nvSpPr>
          <p:cNvPr id="18" name="Rounded Rectangle 17"/>
          <p:cNvSpPr/>
          <p:nvPr/>
        </p:nvSpPr>
        <p:spPr>
          <a:xfrm>
            <a:off x="3649828" y="315468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F7258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7</a:t>
            </a:r>
          </a:p>
        </p:txBody>
      </p:sp>
      <p:pic>
        <p:nvPicPr>
          <p:cNvPr id="19" name="Picture 18" descr="af0b03e89c9bfe3b30dc630e9c406bd7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74640" y="3191256"/>
            <a:ext cx="329184" cy="329184"/>
          </a:xfrm>
          <a:prstGeom prst="rect">
            <a:avLst/>
          </a:prstGeom>
        </p:spPr>
      </p:pic>
      <p:sp>
        <p:nvSpPr>
          <p:cNvPr id="20" name="Rounded Rectangle 19"/>
          <p:cNvSpPr/>
          <p:nvPr/>
        </p:nvSpPr>
        <p:spPr>
          <a:xfrm>
            <a:off x="1066648" y="315468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B5179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8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8816188" y="448056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9D4ED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9</a:t>
            </a:r>
          </a:p>
        </p:txBody>
      </p:sp>
      <p:pic>
        <p:nvPicPr>
          <p:cNvPr id="22" name="Picture 21" descr="af0b03e89c9bfe3b30dc630e9c406bd7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741000" y="4517136"/>
            <a:ext cx="329184" cy="329184"/>
          </a:xfrm>
          <a:prstGeom prst="rect">
            <a:avLst/>
          </a:prstGeom>
        </p:spPr>
      </p:pic>
      <p:sp>
        <p:nvSpPr>
          <p:cNvPr id="23" name="Rounded Rectangle 22"/>
          <p:cNvSpPr/>
          <p:nvPr/>
        </p:nvSpPr>
        <p:spPr>
          <a:xfrm>
            <a:off x="6233008" y="448056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C77D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10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3649828" y="448056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E0AA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11</a:t>
            </a:r>
          </a:p>
        </p:txBody>
      </p:sp>
      <p:pic>
        <p:nvPicPr>
          <p:cNvPr id="25" name="Picture 24" descr="af0b03e89c9bfe3b30dc630e9c406bd7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74640" y="4517136"/>
            <a:ext cx="329184" cy="329184"/>
          </a:xfrm>
          <a:prstGeom prst="rect">
            <a:avLst/>
          </a:prstGeom>
        </p:spPr>
      </p:pic>
      <p:sp>
        <p:nvSpPr>
          <p:cNvPr id="26" name="Rounded Rectangle 25"/>
          <p:cNvSpPr/>
          <p:nvPr/>
        </p:nvSpPr>
        <p:spPr>
          <a:xfrm>
            <a:off x="1066648" y="448056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FF6FB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12</a:t>
            </a:r>
          </a:p>
        </p:txBody>
      </p:sp>
      <p:pic>
        <p:nvPicPr>
          <p:cNvPr id="27" name="Picture 26" descr="af0b03e89c9bfe3b30dc630e9c406bd7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91460" y="4517136"/>
            <a:ext cx="329184" cy="329184"/>
          </a:xfrm>
          <a:prstGeom prst="rect">
            <a:avLst/>
          </a:prstGeom>
        </p:spPr>
      </p:pic>
      <p:sp>
        <p:nvSpPr>
          <p:cNvPr id="28" name="TextBox 27"/>
          <p:cNvSpPr txBox="1"/>
          <p:nvPr/>
        </p:nvSpPr>
        <p:spPr>
          <a:xfrm>
            <a:off x="914400" y="5852160"/>
            <a:ext cx="10360152" cy="45720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1700" b="1">
                <a:solidFill>
                  <a:srgbClr val="7B2CBF"/>
                </a:solidFill>
                <a:latin typeface="Tajawal"/>
                <a:cs typeface="Tajawal"/>
                <a:ea typeface="Tajawal"/>
              </a:rPr>
              <a:t>اختاري الخانة المضيئة 👆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9af4b403046160ace5860371b9d8278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b7cad25cf332e2140ada2dbecf70a69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82880"/>
            <a:ext cx="12191695" cy="192024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7589520" y="320040"/>
            <a:ext cx="4206240" cy="54864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r" rtl="1"/>
            <a:r>
              <a:rPr sz="2000" b="1">
                <a:solidFill>
                  <a:srgbClr val="7B2CBF"/>
                </a:solidFill>
                <a:latin typeface="Tajawal"/>
                <a:cs typeface="Tajawal"/>
                <a:ea typeface="Tajawal"/>
              </a:rPr>
              <a:t>السؤال رقم ٥</a:t>
            </a:r>
          </a:p>
        </p:txBody>
      </p:sp>
      <p:pic>
        <p:nvPicPr>
          <p:cNvPr id="5" name="Picture 4" descr="c1f30ee8b6d8065ebaf3e6709c0733c7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5716" y="547116"/>
            <a:ext cx="10637520" cy="2200656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463040" y="1005840"/>
            <a:ext cx="9262872" cy="128016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normAutofit fontScale="90000" lnSpcReduction="10000"/>
          </a:bodyPr>
          <a:lstStyle/>
          <a:p>
            <a:pPr algn="ctr" rtl="1"/>
            <a:r>
              <a:rPr sz="2600" b="1">
                <a:solidFill>
                  <a:srgbClr val="3A2352"/>
                </a:solidFill>
                <a:latin typeface="Tajawal"/>
                <a:cs typeface="Tajawal"/>
                <a:ea typeface="Tajawal"/>
              </a:rPr>
              <a:t>اكتبي نص السؤال هنا</a:t>
            </a:r>
          </a:p>
        </p:txBody>
      </p:sp>
      <p:sp>
        <p:nvSpPr>
          <p:cNvPr id="7" name="Rounded Rectangle 6">
            <a:hlinkClick action="ppaction://hlinksldjump" r:id="rId5"/>
          </p:cNvPr>
          <p:cNvSpPr/>
          <p:nvPr/>
        </p:nvSpPr>
        <p:spPr>
          <a:xfrm>
            <a:off x="2011680" y="2788920"/>
            <a:ext cx="8165592" cy="896112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31750">
            <a:solidFill>
              <a:srgbClr val="F7A8C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>
            <a:hlinkClick action="ppaction://hlinksldjump" r:id="rId5"/>
          </p:cNvPr>
          <p:cNvSpPr/>
          <p:nvPr/>
        </p:nvSpPr>
        <p:spPr>
          <a:xfrm>
            <a:off x="9144000" y="2907792"/>
            <a:ext cx="658368" cy="658368"/>
          </a:xfrm>
          <a:prstGeom prst="ellipse">
            <a:avLst/>
          </a:prstGeom>
          <a:solidFill>
            <a:srgbClr val="F7A8C4"/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أ</a:t>
            </a:r>
          </a:p>
        </p:txBody>
      </p:sp>
      <p:sp>
        <p:nvSpPr>
          <p:cNvPr id="9" name="TextBox 8">
            <a:hlinkClick action="ppaction://hlinksldjump" r:id="rId5"/>
          </p:cNvPr>
          <p:cNvSpPr txBox="1"/>
          <p:nvPr/>
        </p:nvSpPr>
        <p:spPr>
          <a:xfrm>
            <a:off x="2286000" y="2788920"/>
            <a:ext cx="6583680" cy="896112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normAutofit fontScale="90000" lnSpcReduction="10000"/>
          </a:bodyPr>
          <a:lstStyle/>
          <a:p>
            <a:pPr algn="r" rtl="1"/>
            <a:r>
              <a:rPr sz="2000" b="0">
                <a:solidFill>
                  <a:srgbClr val="3A2352"/>
                </a:solidFill>
                <a:latin typeface="Tajawal"/>
                <a:cs typeface="Tajawal"/>
                <a:ea typeface="Tajawal"/>
              </a:rPr>
              <a:t>اكتبي إجابة</a:t>
            </a:r>
          </a:p>
        </p:txBody>
      </p:sp>
      <p:sp>
        <p:nvSpPr>
          <p:cNvPr id="10" name="Rounded Rectangle 9">
            <a:hlinkClick action="ppaction://hlinksldjump" r:id="rId5"/>
          </p:cNvPr>
          <p:cNvSpPr/>
          <p:nvPr/>
        </p:nvSpPr>
        <p:spPr>
          <a:xfrm>
            <a:off x="2011680" y="3794760"/>
            <a:ext cx="8165592" cy="896112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31750">
            <a:solidFill>
              <a:srgbClr val="8FB8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Oval 10">
            <a:hlinkClick action="ppaction://hlinksldjump" r:id="rId5"/>
          </p:cNvPr>
          <p:cNvSpPr/>
          <p:nvPr/>
        </p:nvSpPr>
        <p:spPr>
          <a:xfrm>
            <a:off x="9144000" y="3913632"/>
            <a:ext cx="658368" cy="658368"/>
          </a:xfrm>
          <a:prstGeom prst="ellipse">
            <a:avLst/>
          </a:prstGeom>
          <a:solidFill>
            <a:srgbClr val="8FB8FF"/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ب</a:t>
            </a:r>
          </a:p>
        </p:txBody>
      </p:sp>
      <p:sp>
        <p:nvSpPr>
          <p:cNvPr id="12" name="TextBox 11">
            <a:hlinkClick action="ppaction://hlinksldjump" r:id="rId5"/>
          </p:cNvPr>
          <p:cNvSpPr txBox="1"/>
          <p:nvPr/>
        </p:nvSpPr>
        <p:spPr>
          <a:xfrm>
            <a:off x="2286000" y="3794760"/>
            <a:ext cx="6583680" cy="896112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normAutofit fontScale="90000" lnSpcReduction="10000"/>
          </a:bodyPr>
          <a:lstStyle/>
          <a:p>
            <a:pPr algn="r" rtl="1"/>
            <a:r>
              <a:rPr sz="2000" b="0">
                <a:solidFill>
                  <a:srgbClr val="3A2352"/>
                </a:solidFill>
                <a:latin typeface="Tajawal"/>
                <a:cs typeface="Tajawal"/>
                <a:ea typeface="Tajawal"/>
              </a:rPr>
              <a:t>اكتبي إجابة</a:t>
            </a:r>
          </a:p>
        </p:txBody>
      </p:sp>
      <p:sp>
        <p:nvSpPr>
          <p:cNvPr id="13" name="Rounded Rectangle 12">
            <a:hlinkClick action="ppaction://hlinksldjump" r:id="rId6"/>
          </p:cNvPr>
          <p:cNvSpPr/>
          <p:nvPr/>
        </p:nvSpPr>
        <p:spPr>
          <a:xfrm>
            <a:off x="2011680" y="4800600"/>
            <a:ext cx="8165592" cy="896112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31750">
            <a:solidFill>
              <a:srgbClr val="79D3A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>
            <a:hlinkClick action="ppaction://hlinksldjump" r:id="rId6"/>
          </p:cNvPr>
          <p:cNvSpPr/>
          <p:nvPr/>
        </p:nvSpPr>
        <p:spPr>
          <a:xfrm>
            <a:off x="9144000" y="4919472"/>
            <a:ext cx="658368" cy="658368"/>
          </a:xfrm>
          <a:prstGeom prst="ellipse">
            <a:avLst/>
          </a:prstGeom>
          <a:solidFill>
            <a:srgbClr val="79D3A8"/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ج</a:t>
            </a:r>
          </a:p>
        </p:txBody>
      </p:sp>
      <p:sp>
        <p:nvSpPr>
          <p:cNvPr id="15" name="TextBox 14">
            <a:hlinkClick action="ppaction://hlinksldjump" r:id="rId6"/>
          </p:cNvPr>
          <p:cNvSpPr txBox="1"/>
          <p:nvPr/>
        </p:nvSpPr>
        <p:spPr>
          <a:xfrm>
            <a:off x="2286000" y="4800600"/>
            <a:ext cx="6583680" cy="896112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normAutofit fontScale="90000" lnSpcReduction="10000"/>
          </a:bodyPr>
          <a:lstStyle/>
          <a:p>
            <a:pPr algn="r" rtl="1"/>
            <a:r>
              <a:rPr sz="2000" b="0">
                <a:solidFill>
                  <a:srgbClr val="3A2352"/>
                </a:solidFill>
                <a:latin typeface="Tajawal"/>
                <a:cs typeface="Tajawal"/>
                <a:ea typeface="Tajawal"/>
              </a:rPr>
              <a:t>الإجابة الصحيحة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7746aad2c940808ba7f713bd37a2538f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b7cad25cf332e2140ada2dbecf70a69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82880"/>
            <a:ext cx="12191695" cy="1920240"/>
          </a:xfrm>
          <a:prstGeom prst="rect">
            <a:avLst/>
          </a:prstGeom>
        </p:spPr>
      </p:pic>
      <p:pic>
        <p:nvPicPr>
          <p:cNvPr id="4" name="Picture 3" descr="1516355c165886b1c222ea3c041be3f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34768" y="1182624"/>
            <a:ext cx="7510272" cy="3852672"/>
          </a:xfrm>
          <a:prstGeom prst="rect">
            <a:avLst/>
          </a:prstGeom>
        </p:spPr>
      </p:pic>
      <p:pic>
        <p:nvPicPr>
          <p:cNvPr id="5" name="Picture 4" descr="fa784db4915d4d4f07864141f2e448d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32704" y="2011680"/>
            <a:ext cx="914400" cy="9144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017520" y="3017520"/>
            <a:ext cx="6126480" cy="77724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3600" b="0">
                <a:solidFill>
                  <a:srgbClr val="FFFFFF"/>
                </a:solidFill>
                <a:latin typeface="Lalezar"/>
                <a:cs typeface="Lalezar"/>
                <a:ea typeface="Lalezar"/>
              </a:rPr>
              <a:t>إجابة صحيحة!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017520" y="3840480"/>
            <a:ext cx="6126480" cy="50292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2000" b="0">
                <a:solidFill>
                  <a:srgbClr val="EAFFF6"/>
                </a:solidFill>
                <a:latin typeface="Tajawal"/>
                <a:cs typeface="Tajawal"/>
                <a:ea typeface="Tajawal"/>
              </a:rPr>
              <a:t>الإجابة هي الخيار ج</a:t>
            </a:r>
          </a:p>
        </p:txBody>
      </p:sp>
      <p:sp>
        <p:nvSpPr>
          <p:cNvPr id="8" name="Rounded Rectangle 7">
            <a:hlinkClick action="ppaction://hlinksldjump" r:id="rId6"/>
          </p:cNvPr>
          <p:cNvSpPr/>
          <p:nvPr/>
        </p:nvSpPr>
        <p:spPr>
          <a:xfrm>
            <a:off x="4443984" y="4937760"/>
            <a:ext cx="3291840" cy="786384"/>
          </a:xfrm>
          <a:prstGeom prst="roundRect">
            <a:avLst/>
          </a:prstGeom>
          <a:solidFill>
            <a:srgbClr val="7B2CB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 rtl="1"/>
            <a:r>
              <a:rPr sz="22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الخانة التالية</a:t>
            </a:r>
          </a:p>
        </p:txBody>
      </p:sp>
      <p:pic>
        <p:nvPicPr>
          <p:cNvPr id="9" name="Picture 8" descr="b0da6c66733462a7fb9e6062037b8838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04842" y="5197267"/>
            <a:ext cx="267371" cy="267371"/>
          </a:xfrm>
          <a:prstGeom prst="rect">
            <a:avLst/>
          </a:prstGeom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7746aad2c940808ba7f713bd37a2538f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b7cad25cf332e2140ada2dbecf70a69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82880"/>
            <a:ext cx="12191695" cy="1920240"/>
          </a:xfrm>
          <a:prstGeom prst="rect">
            <a:avLst/>
          </a:prstGeom>
        </p:spPr>
      </p:pic>
      <p:pic>
        <p:nvPicPr>
          <p:cNvPr id="4" name="Picture 3" descr="3d375d2b9c17c84aa8a11b301cc6de1f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34768" y="1319784"/>
            <a:ext cx="7510272" cy="3761232"/>
          </a:xfrm>
          <a:prstGeom prst="rect">
            <a:avLst/>
          </a:prstGeom>
        </p:spPr>
      </p:pic>
      <p:pic>
        <p:nvPicPr>
          <p:cNvPr id="5" name="Picture 4" descr="beca7b87f1959f03dd866b108edb5700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32704" y="2121408"/>
            <a:ext cx="914400" cy="9144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017520" y="3063240"/>
            <a:ext cx="6126480" cy="82296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3400" b="0">
                <a:solidFill>
                  <a:srgbClr val="FFFFFF"/>
                </a:solidFill>
                <a:latin typeface="Lalezar"/>
                <a:cs typeface="Lalezar"/>
                <a:ea typeface="Lalezar"/>
              </a:rPr>
              <a:t>حاولي مرة ثانية</a:t>
            </a:r>
          </a:p>
        </p:txBody>
      </p:sp>
      <p:sp>
        <p:nvSpPr>
          <p:cNvPr id="7" name="Rounded Rectangle 6">
            <a:hlinkClick action="ppaction://hlinksldjump" r:id="rId6"/>
          </p:cNvPr>
          <p:cNvSpPr/>
          <p:nvPr/>
        </p:nvSpPr>
        <p:spPr>
          <a:xfrm>
            <a:off x="4261104" y="4846320"/>
            <a:ext cx="3657600" cy="786384"/>
          </a:xfrm>
          <a:prstGeom prst="roundRect">
            <a:avLst/>
          </a:prstGeom>
          <a:solidFill>
            <a:srgbClr val="7B2CB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 rtl="1"/>
            <a:r>
              <a:rPr sz="2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رجوع للسؤال</a:t>
            </a:r>
          </a:p>
        </p:txBody>
      </p:sp>
      <p:pic>
        <p:nvPicPr>
          <p:cNvPr id="8" name="Picture 7" descr="ef2a9accbd9cec75671a36cf4f8da9e1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73168" y="5105827"/>
            <a:ext cx="267371" cy="267371"/>
          </a:xfrm>
          <a:prstGeom prst="rect">
            <a:avLst/>
          </a:prstGeom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7746aad2c940808ba7f713bd37a2538f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b7cad25cf332e2140ada2dbecf70a69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82880"/>
            <a:ext cx="12191695" cy="1920240"/>
          </a:xfrm>
          <a:prstGeom prst="rect">
            <a:avLst/>
          </a:prstGeom>
        </p:spPr>
      </p:pic>
      <p:pic>
        <p:nvPicPr>
          <p:cNvPr id="4" name="Picture 3" descr="f71a6a9511ab80951e176f94fdb2c19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5120640"/>
            <a:ext cx="12191695" cy="192024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57200" y="274320"/>
            <a:ext cx="11274552" cy="73152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3200" b="0">
                <a:solidFill>
                  <a:srgbClr val="7B2CBF"/>
                </a:solidFill>
                <a:latin typeface="Lalezar"/>
                <a:cs typeface="Lalezar"/>
                <a:ea typeface="Lalezar"/>
              </a:rPr>
              <a:t>عنوان المسابقة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1024128"/>
            <a:ext cx="11274552" cy="41148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1800" b="0">
                <a:solidFill>
                  <a:srgbClr val="8A6FB0"/>
                </a:solidFill>
                <a:latin typeface="Tajawal"/>
                <a:cs typeface="Tajawal"/>
                <a:ea typeface="Tajawal"/>
              </a:rPr>
              <a:t>الخانة ١٠ من ١٢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8816188" y="182880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9D4ED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1</a:t>
            </a:r>
          </a:p>
        </p:txBody>
      </p:sp>
      <p:pic>
        <p:nvPicPr>
          <p:cNvPr id="8" name="Picture 7" descr="af0b03e89c9bfe3b30dc630e9c406bd7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741000" y="1865376"/>
            <a:ext cx="329184" cy="329184"/>
          </a:xfrm>
          <a:prstGeom prst="rect">
            <a:avLst/>
          </a:prstGeom>
        </p:spPr>
      </p:pic>
      <p:sp>
        <p:nvSpPr>
          <p:cNvPr id="9" name="Rounded Rectangle 8"/>
          <p:cNvSpPr/>
          <p:nvPr/>
        </p:nvSpPr>
        <p:spPr>
          <a:xfrm>
            <a:off x="6233008" y="182880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C77D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2</a:t>
            </a:r>
          </a:p>
        </p:txBody>
      </p:sp>
      <p:pic>
        <p:nvPicPr>
          <p:cNvPr id="10" name="Picture 9" descr="af0b03e89c9bfe3b30dc630e9c406bd7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57820" y="1865376"/>
            <a:ext cx="329184" cy="329184"/>
          </a:xfrm>
          <a:prstGeom prst="rect">
            <a:avLst/>
          </a:prstGeom>
        </p:spPr>
      </p:pic>
      <p:sp>
        <p:nvSpPr>
          <p:cNvPr id="11" name="Rounded Rectangle 10"/>
          <p:cNvSpPr/>
          <p:nvPr/>
        </p:nvSpPr>
        <p:spPr>
          <a:xfrm>
            <a:off x="3649828" y="182880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E0AA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3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1066648" y="182880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FF6FB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4</a:t>
            </a:r>
          </a:p>
        </p:txBody>
      </p:sp>
      <p:pic>
        <p:nvPicPr>
          <p:cNvPr id="13" name="Picture 12" descr="af0b03e89c9bfe3b30dc630e9c406bd7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91460" y="1865376"/>
            <a:ext cx="329184" cy="329184"/>
          </a:xfrm>
          <a:prstGeom prst="rect">
            <a:avLst/>
          </a:prstGeom>
        </p:spPr>
      </p:pic>
      <p:sp>
        <p:nvSpPr>
          <p:cNvPr id="14" name="Rounded Rectangle 13"/>
          <p:cNvSpPr/>
          <p:nvPr/>
        </p:nvSpPr>
        <p:spPr>
          <a:xfrm>
            <a:off x="8816188" y="315468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D63A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5</a:t>
            </a:r>
          </a:p>
        </p:txBody>
      </p:sp>
      <p:pic>
        <p:nvPicPr>
          <p:cNvPr id="15" name="Picture 14" descr="af0b03e89c9bfe3b30dc630e9c406bd7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741000" y="3191256"/>
            <a:ext cx="329184" cy="329184"/>
          </a:xfrm>
          <a:prstGeom prst="rect">
            <a:avLst/>
          </a:prstGeom>
        </p:spPr>
      </p:pic>
      <p:sp>
        <p:nvSpPr>
          <p:cNvPr id="16" name="Rounded Rectangle 15"/>
          <p:cNvSpPr/>
          <p:nvPr/>
        </p:nvSpPr>
        <p:spPr>
          <a:xfrm>
            <a:off x="6233008" y="315468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7B2CB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6</a:t>
            </a:r>
          </a:p>
        </p:txBody>
      </p:sp>
      <p:pic>
        <p:nvPicPr>
          <p:cNvPr id="17" name="Picture 16" descr="af0b03e89c9bfe3b30dc630e9c406bd7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57820" y="3191256"/>
            <a:ext cx="329184" cy="329184"/>
          </a:xfrm>
          <a:prstGeom prst="rect">
            <a:avLst/>
          </a:prstGeom>
        </p:spPr>
      </p:pic>
      <p:sp>
        <p:nvSpPr>
          <p:cNvPr id="18" name="Rounded Rectangle 17"/>
          <p:cNvSpPr/>
          <p:nvPr/>
        </p:nvSpPr>
        <p:spPr>
          <a:xfrm>
            <a:off x="3649828" y="315468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F7258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7</a:t>
            </a:r>
          </a:p>
        </p:txBody>
      </p:sp>
      <p:pic>
        <p:nvPicPr>
          <p:cNvPr id="19" name="Picture 18" descr="af0b03e89c9bfe3b30dc630e9c406bd7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74640" y="3191256"/>
            <a:ext cx="329184" cy="329184"/>
          </a:xfrm>
          <a:prstGeom prst="rect">
            <a:avLst/>
          </a:prstGeom>
        </p:spPr>
      </p:pic>
      <p:sp>
        <p:nvSpPr>
          <p:cNvPr id="20" name="Rounded Rectangle 19"/>
          <p:cNvSpPr/>
          <p:nvPr/>
        </p:nvSpPr>
        <p:spPr>
          <a:xfrm>
            <a:off x="1066648" y="315468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B5179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8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8816188" y="448056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9D4ED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9</a:t>
            </a:r>
          </a:p>
        </p:txBody>
      </p:sp>
      <p:pic>
        <p:nvPicPr>
          <p:cNvPr id="22" name="Picture 21" descr="af0b03e89c9bfe3b30dc630e9c406bd7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741000" y="4517136"/>
            <a:ext cx="329184" cy="329184"/>
          </a:xfrm>
          <a:prstGeom prst="rect">
            <a:avLst/>
          </a:prstGeom>
        </p:spPr>
      </p:pic>
      <p:sp>
        <p:nvSpPr>
          <p:cNvPr id="23" name="Rounded Rectangle 22"/>
          <p:cNvSpPr/>
          <p:nvPr/>
        </p:nvSpPr>
        <p:spPr>
          <a:xfrm>
            <a:off x="6104992" y="4352544"/>
            <a:ext cx="2564892" cy="1307592"/>
          </a:xfrm>
          <a:prstGeom prst="roundRect">
            <a:avLst>
              <a:gd name="adj" fmla="val 40000"/>
            </a:avLst>
          </a:prstGeom>
          <a:solidFill>
            <a:srgbClr val="F7258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Rounded Rectangle 23">
            <a:hlinkClick action="ppaction://hlinksldjump" r:id="rId6"/>
          </p:cNvPr>
          <p:cNvSpPr/>
          <p:nvPr/>
        </p:nvSpPr>
        <p:spPr>
          <a:xfrm>
            <a:off x="6233008" y="448056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C77D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10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3649828" y="448056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E0AA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11</a:t>
            </a:r>
          </a:p>
        </p:txBody>
      </p:sp>
      <p:pic>
        <p:nvPicPr>
          <p:cNvPr id="26" name="Picture 25" descr="af0b03e89c9bfe3b30dc630e9c406bd7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74640" y="4517136"/>
            <a:ext cx="329184" cy="329184"/>
          </a:xfrm>
          <a:prstGeom prst="rect">
            <a:avLst/>
          </a:prstGeom>
        </p:spPr>
      </p:pic>
      <p:sp>
        <p:nvSpPr>
          <p:cNvPr id="27" name="Rounded Rectangle 26"/>
          <p:cNvSpPr/>
          <p:nvPr/>
        </p:nvSpPr>
        <p:spPr>
          <a:xfrm>
            <a:off x="1066648" y="448056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FF6FB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12</a:t>
            </a:r>
          </a:p>
        </p:txBody>
      </p:sp>
      <p:pic>
        <p:nvPicPr>
          <p:cNvPr id="28" name="Picture 27" descr="af0b03e89c9bfe3b30dc630e9c406bd7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91460" y="4517136"/>
            <a:ext cx="329184" cy="329184"/>
          </a:xfrm>
          <a:prstGeom prst="rect">
            <a:avLst/>
          </a:prstGeom>
        </p:spPr>
      </p:pic>
      <p:sp>
        <p:nvSpPr>
          <p:cNvPr id="29" name="TextBox 28"/>
          <p:cNvSpPr txBox="1"/>
          <p:nvPr/>
        </p:nvSpPr>
        <p:spPr>
          <a:xfrm>
            <a:off x="914400" y="5852160"/>
            <a:ext cx="10360152" cy="45720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1700" b="1">
                <a:solidFill>
                  <a:srgbClr val="7B2CBF"/>
                </a:solidFill>
                <a:latin typeface="Tajawal"/>
                <a:cs typeface="Tajawal"/>
                <a:ea typeface="Tajawal"/>
              </a:rPr>
              <a:t>اختاري الخانة المضيئة 👆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9af4b403046160ace5860371b9d8278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b7cad25cf332e2140ada2dbecf70a69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82880"/>
            <a:ext cx="12191695" cy="192024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7589520" y="320040"/>
            <a:ext cx="4206240" cy="54864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r" rtl="1"/>
            <a:r>
              <a:rPr sz="2000" b="1">
                <a:solidFill>
                  <a:srgbClr val="7B2CBF"/>
                </a:solidFill>
                <a:latin typeface="Tajawal"/>
                <a:cs typeface="Tajawal"/>
                <a:ea typeface="Tajawal"/>
              </a:rPr>
              <a:t>السؤال رقم ١٠</a:t>
            </a:r>
          </a:p>
        </p:txBody>
      </p:sp>
      <p:pic>
        <p:nvPicPr>
          <p:cNvPr id="5" name="Picture 4" descr="c1f30ee8b6d8065ebaf3e6709c0733c7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5716" y="547116"/>
            <a:ext cx="10637520" cy="2200656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463040" y="1005840"/>
            <a:ext cx="9262872" cy="128016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normAutofit fontScale="90000" lnSpcReduction="10000"/>
          </a:bodyPr>
          <a:lstStyle/>
          <a:p>
            <a:pPr algn="ctr" rtl="1"/>
            <a:r>
              <a:rPr sz="2600" b="1">
                <a:solidFill>
                  <a:srgbClr val="3A2352"/>
                </a:solidFill>
                <a:latin typeface="Tajawal"/>
                <a:cs typeface="Tajawal"/>
                <a:ea typeface="Tajawal"/>
              </a:rPr>
              <a:t>اكتبي نص السؤال هنا</a:t>
            </a:r>
          </a:p>
        </p:txBody>
      </p:sp>
      <p:sp>
        <p:nvSpPr>
          <p:cNvPr id="7" name="Rounded Rectangle 6">
            <a:hlinkClick action="ppaction://hlinksldjump" r:id="rId5"/>
          </p:cNvPr>
          <p:cNvSpPr/>
          <p:nvPr/>
        </p:nvSpPr>
        <p:spPr>
          <a:xfrm>
            <a:off x="2011680" y="2788920"/>
            <a:ext cx="8165592" cy="896112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31750">
            <a:solidFill>
              <a:srgbClr val="F7A8C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>
            <a:hlinkClick action="ppaction://hlinksldjump" r:id="rId5"/>
          </p:cNvPr>
          <p:cNvSpPr/>
          <p:nvPr/>
        </p:nvSpPr>
        <p:spPr>
          <a:xfrm>
            <a:off x="9144000" y="2907792"/>
            <a:ext cx="658368" cy="658368"/>
          </a:xfrm>
          <a:prstGeom prst="ellipse">
            <a:avLst/>
          </a:prstGeom>
          <a:solidFill>
            <a:srgbClr val="F7A8C4"/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أ</a:t>
            </a:r>
          </a:p>
        </p:txBody>
      </p:sp>
      <p:sp>
        <p:nvSpPr>
          <p:cNvPr id="9" name="TextBox 8">
            <a:hlinkClick action="ppaction://hlinksldjump" r:id="rId5"/>
          </p:cNvPr>
          <p:cNvSpPr txBox="1"/>
          <p:nvPr/>
        </p:nvSpPr>
        <p:spPr>
          <a:xfrm>
            <a:off x="2286000" y="2788920"/>
            <a:ext cx="6583680" cy="896112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normAutofit fontScale="90000" lnSpcReduction="10000"/>
          </a:bodyPr>
          <a:lstStyle/>
          <a:p>
            <a:pPr algn="r" rtl="1"/>
            <a:r>
              <a:rPr sz="2000" b="0">
                <a:solidFill>
                  <a:srgbClr val="3A2352"/>
                </a:solidFill>
                <a:latin typeface="Tajawal"/>
                <a:cs typeface="Tajawal"/>
                <a:ea typeface="Tajawal"/>
              </a:rPr>
              <a:t>الإجابة الصحيحة</a:t>
            </a:r>
          </a:p>
        </p:txBody>
      </p:sp>
      <p:sp>
        <p:nvSpPr>
          <p:cNvPr id="10" name="Rounded Rectangle 9">
            <a:hlinkClick action="ppaction://hlinksldjump" r:id="rId6"/>
          </p:cNvPr>
          <p:cNvSpPr/>
          <p:nvPr/>
        </p:nvSpPr>
        <p:spPr>
          <a:xfrm>
            <a:off x="2011680" y="3794760"/>
            <a:ext cx="8165592" cy="896112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31750">
            <a:solidFill>
              <a:srgbClr val="8FB8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Oval 10">
            <a:hlinkClick action="ppaction://hlinksldjump" r:id="rId6"/>
          </p:cNvPr>
          <p:cNvSpPr/>
          <p:nvPr/>
        </p:nvSpPr>
        <p:spPr>
          <a:xfrm>
            <a:off x="9144000" y="3913632"/>
            <a:ext cx="658368" cy="658368"/>
          </a:xfrm>
          <a:prstGeom prst="ellipse">
            <a:avLst/>
          </a:prstGeom>
          <a:solidFill>
            <a:srgbClr val="8FB8FF"/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ب</a:t>
            </a:r>
          </a:p>
        </p:txBody>
      </p:sp>
      <p:sp>
        <p:nvSpPr>
          <p:cNvPr id="12" name="TextBox 11">
            <a:hlinkClick action="ppaction://hlinksldjump" r:id="rId6"/>
          </p:cNvPr>
          <p:cNvSpPr txBox="1"/>
          <p:nvPr/>
        </p:nvSpPr>
        <p:spPr>
          <a:xfrm>
            <a:off x="2286000" y="3794760"/>
            <a:ext cx="6583680" cy="896112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normAutofit fontScale="90000" lnSpcReduction="10000"/>
          </a:bodyPr>
          <a:lstStyle/>
          <a:p>
            <a:pPr algn="r" rtl="1"/>
            <a:r>
              <a:rPr sz="2000" b="0">
                <a:solidFill>
                  <a:srgbClr val="3A2352"/>
                </a:solidFill>
                <a:latin typeface="Tajawal"/>
                <a:cs typeface="Tajawal"/>
                <a:ea typeface="Tajawal"/>
              </a:rPr>
              <a:t>اكتبي إجابة</a:t>
            </a:r>
          </a:p>
        </p:txBody>
      </p:sp>
      <p:sp>
        <p:nvSpPr>
          <p:cNvPr id="13" name="Rounded Rectangle 12">
            <a:hlinkClick action="ppaction://hlinksldjump" r:id="rId6"/>
          </p:cNvPr>
          <p:cNvSpPr/>
          <p:nvPr/>
        </p:nvSpPr>
        <p:spPr>
          <a:xfrm>
            <a:off x="2011680" y="4800600"/>
            <a:ext cx="8165592" cy="896112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31750">
            <a:solidFill>
              <a:srgbClr val="79D3A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>
            <a:hlinkClick action="ppaction://hlinksldjump" r:id="rId6"/>
          </p:cNvPr>
          <p:cNvSpPr/>
          <p:nvPr/>
        </p:nvSpPr>
        <p:spPr>
          <a:xfrm>
            <a:off x="9144000" y="4919472"/>
            <a:ext cx="658368" cy="658368"/>
          </a:xfrm>
          <a:prstGeom prst="ellipse">
            <a:avLst/>
          </a:prstGeom>
          <a:solidFill>
            <a:srgbClr val="79D3A8"/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ج</a:t>
            </a:r>
          </a:p>
        </p:txBody>
      </p:sp>
      <p:sp>
        <p:nvSpPr>
          <p:cNvPr id="15" name="TextBox 14">
            <a:hlinkClick action="ppaction://hlinksldjump" r:id="rId6"/>
          </p:cNvPr>
          <p:cNvSpPr txBox="1"/>
          <p:nvPr/>
        </p:nvSpPr>
        <p:spPr>
          <a:xfrm>
            <a:off x="2286000" y="4800600"/>
            <a:ext cx="6583680" cy="896112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normAutofit fontScale="90000" lnSpcReduction="10000"/>
          </a:bodyPr>
          <a:lstStyle/>
          <a:p>
            <a:pPr algn="r" rtl="1"/>
            <a:r>
              <a:rPr sz="2000" b="0">
                <a:solidFill>
                  <a:srgbClr val="3A2352"/>
                </a:solidFill>
                <a:latin typeface="Tajawal"/>
                <a:cs typeface="Tajawal"/>
                <a:ea typeface="Tajawal"/>
              </a:rPr>
              <a:t>اكتبي إجابة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7746aad2c940808ba7f713bd37a2538f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b7cad25cf332e2140ada2dbecf70a69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82880"/>
            <a:ext cx="12191695" cy="1920240"/>
          </a:xfrm>
          <a:prstGeom prst="rect">
            <a:avLst/>
          </a:prstGeom>
        </p:spPr>
      </p:pic>
      <p:pic>
        <p:nvPicPr>
          <p:cNvPr id="4" name="Picture 3" descr="1516355c165886b1c222ea3c041be3f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34768" y="1182624"/>
            <a:ext cx="7510272" cy="3852672"/>
          </a:xfrm>
          <a:prstGeom prst="rect">
            <a:avLst/>
          </a:prstGeom>
        </p:spPr>
      </p:pic>
      <p:pic>
        <p:nvPicPr>
          <p:cNvPr id="5" name="Picture 4" descr="fa784db4915d4d4f07864141f2e448d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32704" y="2011680"/>
            <a:ext cx="914400" cy="9144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017520" y="3017520"/>
            <a:ext cx="6126480" cy="77724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3600" b="0">
                <a:solidFill>
                  <a:srgbClr val="FFFFFF"/>
                </a:solidFill>
                <a:latin typeface="Lalezar"/>
                <a:cs typeface="Lalezar"/>
                <a:ea typeface="Lalezar"/>
              </a:rPr>
              <a:t>إجابة صحيحة!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017520" y="3840480"/>
            <a:ext cx="6126480" cy="50292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2000" b="0">
                <a:solidFill>
                  <a:srgbClr val="EAFFF6"/>
                </a:solidFill>
                <a:latin typeface="Tajawal"/>
                <a:cs typeface="Tajawal"/>
                <a:ea typeface="Tajawal"/>
              </a:rPr>
              <a:t>الإجابة هي الخيار أ</a:t>
            </a:r>
          </a:p>
        </p:txBody>
      </p:sp>
      <p:sp>
        <p:nvSpPr>
          <p:cNvPr id="8" name="Rounded Rectangle 7">
            <a:hlinkClick action="ppaction://hlinksldjump" r:id="rId6"/>
          </p:cNvPr>
          <p:cNvSpPr/>
          <p:nvPr/>
        </p:nvSpPr>
        <p:spPr>
          <a:xfrm>
            <a:off x="4443984" y="4937760"/>
            <a:ext cx="3291840" cy="786384"/>
          </a:xfrm>
          <a:prstGeom prst="roundRect">
            <a:avLst/>
          </a:prstGeom>
          <a:solidFill>
            <a:srgbClr val="7B2CB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 rtl="1"/>
            <a:r>
              <a:rPr sz="22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الخانة التالية</a:t>
            </a:r>
          </a:p>
        </p:txBody>
      </p:sp>
      <p:pic>
        <p:nvPicPr>
          <p:cNvPr id="9" name="Picture 8" descr="b0da6c66733462a7fb9e6062037b8838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04842" y="5197267"/>
            <a:ext cx="267371" cy="267371"/>
          </a:xfrm>
          <a:prstGeom prst="rect">
            <a:avLst/>
          </a:prstGeom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7746aad2c940808ba7f713bd37a2538f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b7cad25cf332e2140ada2dbecf70a69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82880"/>
            <a:ext cx="12191695" cy="1920240"/>
          </a:xfrm>
          <a:prstGeom prst="rect">
            <a:avLst/>
          </a:prstGeom>
        </p:spPr>
      </p:pic>
      <p:pic>
        <p:nvPicPr>
          <p:cNvPr id="4" name="Picture 3" descr="3d375d2b9c17c84aa8a11b301cc6de1f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34768" y="1319784"/>
            <a:ext cx="7510272" cy="3761232"/>
          </a:xfrm>
          <a:prstGeom prst="rect">
            <a:avLst/>
          </a:prstGeom>
        </p:spPr>
      </p:pic>
      <p:pic>
        <p:nvPicPr>
          <p:cNvPr id="5" name="Picture 4" descr="beca7b87f1959f03dd866b108edb5700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32704" y="2121408"/>
            <a:ext cx="914400" cy="9144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017520" y="3063240"/>
            <a:ext cx="6126480" cy="82296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3400" b="0">
                <a:solidFill>
                  <a:srgbClr val="FFFFFF"/>
                </a:solidFill>
                <a:latin typeface="Lalezar"/>
                <a:cs typeface="Lalezar"/>
                <a:ea typeface="Lalezar"/>
              </a:rPr>
              <a:t>حاولي مرة ثانية</a:t>
            </a:r>
          </a:p>
        </p:txBody>
      </p:sp>
      <p:sp>
        <p:nvSpPr>
          <p:cNvPr id="7" name="Rounded Rectangle 6">
            <a:hlinkClick action="ppaction://hlinksldjump" r:id="rId6"/>
          </p:cNvPr>
          <p:cNvSpPr/>
          <p:nvPr/>
        </p:nvSpPr>
        <p:spPr>
          <a:xfrm>
            <a:off x="4261104" y="4846320"/>
            <a:ext cx="3657600" cy="786384"/>
          </a:xfrm>
          <a:prstGeom prst="roundRect">
            <a:avLst/>
          </a:prstGeom>
          <a:solidFill>
            <a:srgbClr val="7B2CB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 rtl="1"/>
            <a:r>
              <a:rPr sz="2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رجوع للسؤال</a:t>
            </a:r>
          </a:p>
        </p:txBody>
      </p:sp>
      <p:pic>
        <p:nvPicPr>
          <p:cNvPr id="8" name="Picture 7" descr="ef2a9accbd9cec75671a36cf4f8da9e1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73168" y="5105827"/>
            <a:ext cx="267371" cy="267371"/>
          </a:xfrm>
          <a:prstGeom prst="rect">
            <a:avLst/>
          </a:prstGeom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7746aad2c940808ba7f713bd37a2538f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b7cad25cf332e2140ada2dbecf70a69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82880"/>
            <a:ext cx="12191695" cy="1920240"/>
          </a:xfrm>
          <a:prstGeom prst="rect">
            <a:avLst/>
          </a:prstGeom>
        </p:spPr>
      </p:pic>
      <p:pic>
        <p:nvPicPr>
          <p:cNvPr id="4" name="Picture 3" descr="f71a6a9511ab80951e176f94fdb2c19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5120640"/>
            <a:ext cx="12191695" cy="192024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57200" y="274320"/>
            <a:ext cx="11274552" cy="73152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3200" b="0">
                <a:solidFill>
                  <a:srgbClr val="7B2CBF"/>
                </a:solidFill>
                <a:latin typeface="Lalezar"/>
                <a:cs typeface="Lalezar"/>
                <a:ea typeface="Lalezar"/>
              </a:rPr>
              <a:t>عنوان المسابقة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1024128"/>
            <a:ext cx="11274552" cy="41148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1800" b="0">
                <a:solidFill>
                  <a:srgbClr val="8A6FB0"/>
                </a:solidFill>
                <a:latin typeface="Tajawal"/>
                <a:cs typeface="Tajawal"/>
                <a:ea typeface="Tajawal"/>
              </a:rPr>
              <a:t>الخانة ١١ من ١٢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8816188" y="182880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9D4ED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1</a:t>
            </a:r>
          </a:p>
        </p:txBody>
      </p:sp>
      <p:pic>
        <p:nvPicPr>
          <p:cNvPr id="8" name="Picture 7" descr="af0b03e89c9bfe3b30dc630e9c406bd7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741000" y="1865376"/>
            <a:ext cx="329184" cy="329184"/>
          </a:xfrm>
          <a:prstGeom prst="rect">
            <a:avLst/>
          </a:prstGeom>
        </p:spPr>
      </p:pic>
      <p:sp>
        <p:nvSpPr>
          <p:cNvPr id="9" name="Rounded Rectangle 8"/>
          <p:cNvSpPr/>
          <p:nvPr/>
        </p:nvSpPr>
        <p:spPr>
          <a:xfrm>
            <a:off x="6233008" y="182880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C77D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2</a:t>
            </a:r>
          </a:p>
        </p:txBody>
      </p:sp>
      <p:pic>
        <p:nvPicPr>
          <p:cNvPr id="10" name="Picture 9" descr="af0b03e89c9bfe3b30dc630e9c406bd7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57820" y="1865376"/>
            <a:ext cx="329184" cy="329184"/>
          </a:xfrm>
          <a:prstGeom prst="rect">
            <a:avLst/>
          </a:prstGeom>
        </p:spPr>
      </p:pic>
      <p:sp>
        <p:nvSpPr>
          <p:cNvPr id="11" name="Rounded Rectangle 10"/>
          <p:cNvSpPr/>
          <p:nvPr/>
        </p:nvSpPr>
        <p:spPr>
          <a:xfrm>
            <a:off x="3521812" y="1700784"/>
            <a:ext cx="2564892" cy="1307592"/>
          </a:xfrm>
          <a:prstGeom prst="roundRect">
            <a:avLst>
              <a:gd name="adj" fmla="val 40000"/>
            </a:avLst>
          </a:prstGeom>
          <a:solidFill>
            <a:srgbClr val="F7258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>
            <a:hlinkClick action="ppaction://hlinksldjump" r:id="rId6"/>
          </p:cNvPr>
          <p:cNvSpPr/>
          <p:nvPr/>
        </p:nvSpPr>
        <p:spPr>
          <a:xfrm>
            <a:off x="3649828" y="182880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E0AA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3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1066648" y="182880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FF6FB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4</a:t>
            </a:r>
          </a:p>
        </p:txBody>
      </p:sp>
      <p:pic>
        <p:nvPicPr>
          <p:cNvPr id="14" name="Picture 13" descr="af0b03e89c9bfe3b30dc630e9c406bd7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91460" y="1865376"/>
            <a:ext cx="329184" cy="329184"/>
          </a:xfrm>
          <a:prstGeom prst="rect">
            <a:avLst/>
          </a:prstGeom>
        </p:spPr>
      </p:pic>
      <p:sp>
        <p:nvSpPr>
          <p:cNvPr id="15" name="Rounded Rectangle 14"/>
          <p:cNvSpPr/>
          <p:nvPr/>
        </p:nvSpPr>
        <p:spPr>
          <a:xfrm>
            <a:off x="8816188" y="315468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D63A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5</a:t>
            </a:r>
          </a:p>
        </p:txBody>
      </p:sp>
      <p:pic>
        <p:nvPicPr>
          <p:cNvPr id="16" name="Picture 15" descr="af0b03e89c9bfe3b30dc630e9c406bd7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741000" y="3191256"/>
            <a:ext cx="329184" cy="329184"/>
          </a:xfrm>
          <a:prstGeom prst="rect">
            <a:avLst/>
          </a:prstGeom>
        </p:spPr>
      </p:pic>
      <p:sp>
        <p:nvSpPr>
          <p:cNvPr id="17" name="Rounded Rectangle 16"/>
          <p:cNvSpPr/>
          <p:nvPr/>
        </p:nvSpPr>
        <p:spPr>
          <a:xfrm>
            <a:off x="6233008" y="315468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7B2CB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6</a:t>
            </a:r>
          </a:p>
        </p:txBody>
      </p:sp>
      <p:pic>
        <p:nvPicPr>
          <p:cNvPr id="18" name="Picture 17" descr="af0b03e89c9bfe3b30dc630e9c406bd7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57820" y="3191256"/>
            <a:ext cx="329184" cy="329184"/>
          </a:xfrm>
          <a:prstGeom prst="rect">
            <a:avLst/>
          </a:prstGeom>
        </p:spPr>
      </p:pic>
      <p:sp>
        <p:nvSpPr>
          <p:cNvPr id="19" name="Rounded Rectangle 18"/>
          <p:cNvSpPr/>
          <p:nvPr/>
        </p:nvSpPr>
        <p:spPr>
          <a:xfrm>
            <a:off x="3649828" y="315468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F7258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7</a:t>
            </a:r>
          </a:p>
        </p:txBody>
      </p:sp>
      <p:pic>
        <p:nvPicPr>
          <p:cNvPr id="20" name="Picture 19" descr="af0b03e89c9bfe3b30dc630e9c406bd7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74640" y="3191256"/>
            <a:ext cx="329184" cy="329184"/>
          </a:xfrm>
          <a:prstGeom prst="rect">
            <a:avLst/>
          </a:prstGeom>
        </p:spPr>
      </p:pic>
      <p:sp>
        <p:nvSpPr>
          <p:cNvPr id="21" name="Rounded Rectangle 20"/>
          <p:cNvSpPr/>
          <p:nvPr/>
        </p:nvSpPr>
        <p:spPr>
          <a:xfrm>
            <a:off x="1066648" y="315468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B5179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8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8816188" y="448056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9D4ED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9</a:t>
            </a:r>
          </a:p>
        </p:txBody>
      </p:sp>
      <p:pic>
        <p:nvPicPr>
          <p:cNvPr id="23" name="Picture 22" descr="af0b03e89c9bfe3b30dc630e9c406bd7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741000" y="4517136"/>
            <a:ext cx="329184" cy="329184"/>
          </a:xfrm>
          <a:prstGeom prst="rect">
            <a:avLst/>
          </a:prstGeom>
        </p:spPr>
      </p:pic>
      <p:sp>
        <p:nvSpPr>
          <p:cNvPr id="24" name="Rounded Rectangle 23"/>
          <p:cNvSpPr/>
          <p:nvPr/>
        </p:nvSpPr>
        <p:spPr>
          <a:xfrm>
            <a:off x="6233008" y="448056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C77D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10</a:t>
            </a:r>
          </a:p>
        </p:txBody>
      </p:sp>
      <p:pic>
        <p:nvPicPr>
          <p:cNvPr id="25" name="Picture 24" descr="af0b03e89c9bfe3b30dc630e9c406bd7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57820" y="4517136"/>
            <a:ext cx="329184" cy="329184"/>
          </a:xfrm>
          <a:prstGeom prst="rect">
            <a:avLst/>
          </a:prstGeom>
        </p:spPr>
      </p:pic>
      <p:sp>
        <p:nvSpPr>
          <p:cNvPr id="26" name="Rounded Rectangle 25"/>
          <p:cNvSpPr/>
          <p:nvPr/>
        </p:nvSpPr>
        <p:spPr>
          <a:xfrm>
            <a:off x="3649828" y="448056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E0AA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11</a:t>
            </a:r>
          </a:p>
        </p:txBody>
      </p:sp>
      <p:pic>
        <p:nvPicPr>
          <p:cNvPr id="27" name="Picture 26" descr="af0b03e89c9bfe3b30dc630e9c406bd7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74640" y="4517136"/>
            <a:ext cx="329184" cy="329184"/>
          </a:xfrm>
          <a:prstGeom prst="rect">
            <a:avLst/>
          </a:prstGeom>
        </p:spPr>
      </p:pic>
      <p:sp>
        <p:nvSpPr>
          <p:cNvPr id="28" name="Rounded Rectangle 27"/>
          <p:cNvSpPr/>
          <p:nvPr/>
        </p:nvSpPr>
        <p:spPr>
          <a:xfrm>
            <a:off x="1066648" y="448056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FF6FB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12</a:t>
            </a:r>
          </a:p>
        </p:txBody>
      </p:sp>
      <p:pic>
        <p:nvPicPr>
          <p:cNvPr id="29" name="Picture 28" descr="af0b03e89c9bfe3b30dc630e9c406bd7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91460" y="4517136"/>
            <a:ext cx="329184" cy="329184"/>
          </a:xfrm>
          <a:prstGeom prst="rect">
            <a:avLst/>
          </a:prstGeom>
        </p:spPr>
      </p:pic>
      <p:sp>
        <p:nvSpPr>
          <p:cNvPr id="30" name="TextBox 29"/>
          <p:cNvSpPr txBox="1"/>
          <p:nvPr/>
        </p:nvSpPr>
        <p:spPr>
          <a:xfrm>
            <a:off x="914400" y="5852160"/>
            <a:ext cx="10360152" cy="45720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1700" b="1">
                <a:solidFill>
                  <a:srgbClr val="7B2CBF"/>
                </a:solidFill>
                <a:latin typeface="Tajawal"/>
                <a:cs typeface="Tajawal"/>
                <a:ea typeface="Tajawal"/>
              </a:rPr>
              <a:t>اختاري الخانة المضيئة 👆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9af4b403046160ace5860371b9d8278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b7cad25cf332e2140ada2dbecf70a69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82880"/>
            <a:ext cx="12191695" cy="192024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7589520" y="320040"/>
            <a:ext cx="4206240" cy="54864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r" rtl="1"/>
            <a:r>
              <a:rPr sz="2000" b="1">
                <a:solidFill>
                  <a:srgbClr val="7B2CBF"/>
                </a:solidFill>
                <a:latin typeface="Tajawal"/>
                <a:cs typeface="Tajawal"/>
                <a:ea typeface="Tajawal"/>
              </a:rPr>
              <a:t>السؤال رقم ٣</a:t>
            </a:r>
          </a:p>
        </p:txBody>
      </p:sp>
      <p:pic>
        <p:nvPicPr>
          <p:cNvPr id="5" name="Picture 4" descr="c1f30ee8b6d8065ebaf3e6709c0733c7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5716" y="547116"/>
            <a:ext cx="10637520" cy="2200656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463040" y="1005840"/>
            <a:ext cx="9262872" cy="128016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normAutofit fontScale="90000" lnSpcReduction="10000"/>
          </a:bodyPr>
          <a:lstStyle/>
          <a:p>
            <a:pPr algn="ctr" rtl="1"/>
            <a:r>
              <a:rPr sz="2600" b="1">
                <a:solidFill>
                  <a:srgbClr val="3A2352"/>
                </a:solidFill>
                <a:latin typeface="Tajawal"/>
                <a:cs typeface="Tajawal"/>
                <a:ea typeface="Tajawal"/>
              </a:rPr>
              <a:t>اكتبي نص السؤال هنا</a:t>
            </a:r>
          </a:p>
        </p:txBody>
      </p:sp>
      <p:sp>
        <p:nvSpPr>
          <p:cNvPr id="7" name="Rounded Rectangle 6">
            <a:hlinkClick action="ppaction://hlinksldjump" r:id="rId5"/>
          </p:cNvPr>
          <p:cNvSpPr/>
          <p:nvPr/>
        </p:nvSpPr>
        <p:spPr>
          <a:xfrm>
            <a:off x="2011680" y="2788920"/>
            <a:ext cx="8165592" cy="896112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31750">
            <a:solidFill>
              <a:srgbClr val="F7A8C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>
            <a:hlinkClick action="ppaction://hlinksldjump" r:id="rId5"/>
          </p:cNvPr>
          <p:cNvSpPr/>
          <p:nvPr/>
        </p:nvSpPr>
        <p:spPr>
          <a:xfrm>
            <a:off x="9144000" y="2907792"/>
            <a:ext cx="658368" cy="658368"/>
          </a:xfrm>
          <a:prstGeom prst="ellipse">
            <a:avLst/>
          </a:prstGeom>
          <a:solidFill>
            <a:srgbClr val="F7A8C4"/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أ</a:t>
            </a:r>
          </a:p>
        </p:txBody>
      </p:sp>
      <p:sp>
        <p:nvSpPr>
          <p:cNvPr id="9" name="TextBox 8">
            <a:hlinkClick action="ppaction://hlinksldjump" r:id="rId5"/>
          </p:cNvPr>
          <p:cNvSpPr txBox="1"/>
          <p:nvPr/>
        </p:nvSpPr>
        <p:spPr>
          <a:xfrm>
            <a:off x="2286000" y="2788920"/>
            <a:ext cx="6583680" cy="896112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normAutofit fontScale="90000" lnSpcReduction="10000"/>
          </a:bodyPr>
          <a:lstStyle/>
          <a:p>
            <a:pPr algn="r" rtl="1"/>
            <a:r>
              <a:rPr sz="2000" b="0">
                <a:solidFill>
                  <a:srgbClr val="3A2352"/>
                </a:solidFill>
                <a:latin typeface="Tajawal"/>
                <a:cs typeface="Tajawal"/>
                <a:ea typeface="Tajawal"/>
              </a:rPr>
              <a:t>اكتبي إجابة</a:t>
            </a:r>
          </a:p>
        </p:txBody>
      </p:sp>
      <p:sp>
        <p:nvSpPr>
          <p:cNvPr id="10" name="Rounded Rectangle 9">
            <a:hlinkClick action="ppaction://hlinksldjump" r:id="rId6"/>
          </p:cNvPr>
          <p:cNvSpPr/>
          <p:nvPr/>
        </p:nvSpPr>
        <p:spPr>
          <a:xfrm>
            <a:off x="2011680" y="3794760"/>
            <a:ext cx="8165592" cy="896112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31750">
            <a:solidFill>
              <a:srgbClr val="8FB8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Oval 10">
            <a:hlinkClick action="ppaction://hlinksldjump" r:id="rId6"/>
          </p:cNvPr>
          <p:cNvSpPr/>
          <p:nvPr/>
        </p:nvSpPr>
        <p:spPr>
          <a:xfrm>
            <a:off x="9144000" y="3913632"/>
            <a:ext cx="658368" cy="658368"/>
          </a:xfrm>
          <a:prstGeom prst="ellipse">
            <a:avLst/>
          </a:prstGeom>
          <a:solidFill>
            <a:srgbClr val="8FB8FF"/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ب</a:t>
            </a:r>
          </a:p>
        </p:txBody>
      </p:sp>
      <p:sp>
        <p:nvSpPr>
          <p:cNvPr id="12" name="TextBox 11">
            <a:hlinkClick action="ppaction://hlinksldjump" r:id="rId6"/>
          </p:cNvPr>
          <p:cNvSpPr txBox="1"/>
          <p:nvPr/>
        </p:nvSpPr>
        <p:spPr>
          <a:xfrm>
            <a:off x="2286000" y="3794760"/>
            <a:ext cx="6583680" cy="896112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normAutofit fontScale="90000" lnSpcReduction="10000"/>
          </a:bodyPr>
          <a:lstStyle/>
          <a:p>
            <a:pPr algn="r" rtl="1"/>
            <a:r>
              <a:rPr sz="2000" b="0">
                <a:solidFill>
                  <a:srgbClr val="3A2352"/>
                </a:solidFill>
                <a:latin typeface="Tajawal"/>
                <a:cs typeface="Tajawal"/>
                <a:ea typeface="Tajawal"/>
              </a:rPr>
              <a:t>الإجابة الصحيحة</a:t>
            </a:r>
          </a:p>
        </p:txBody>
      </p:sp>
      <p:sp>
        <p:nvSpPr>
          <p:cNvPr id="13" name="Rounded Rectangle 12">
            <a:hlinkClick action="ppaction://hlinksldjump" r:id="rId5"/>
          </p:cNvPr>
          <p:cNvSpPr/>
          <p:nvPr/>
        </p:nvSpPr>
        <p:spPr>
          <a:xfrm>
            <a:off x="2011680" y="4800600"/>
            <a:ext cx="8165592" cy="896112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31750">
            <a:solidFill>
              <a:srgbClr val="79D3A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>
            <a:hlinkClick action="ppaction://hlinksldjump" r:id="rId5"/>
          </p:cNvPr>
          <p:cNvSpPr/>
          <p:nvPr/>
        </p:nvSpPr>
        <p:spPr>
          <a:xfrm>
            <a:off x="9144000" y="4919472"/>
            <a:ext cx="658368" cy="658368"/>
          </a:xfrm>
          <a:prstGeom prst="ellipse">
            <a:avLst/>
          </a:prstGeom>
          <a:solidFill>
            <a:srgbClr val="79D3A8"/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ج</a:t>
            </a:r>
          </a:p>
        </p:txBody>
      </p:sp>
      <p:sp>
        <p:nvSpPr>
          <p:cNvPr id="15" name="TextBox 14">
            <a:hlinkClick action="ppaction://hlinksldjump" r:id="rId5"/>
          </p:cNvPr>
          <p:cNvSpPr txBox="1"/>
          <p:nvPr/>
        </p:nvSpPr>
        <p:spPr>
          <a:xfrm>
            <a:off x="2286000" y="4800600"/>
            <a:ext cx="6583680" cy="896112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normAutofit fontScale="90000" lnSpcReduction="10000"/>
          </a:bodyPr>
          <a:lstStyle/>
          <a:p>
            <a:pPr algn="r" rtl="1"/>
            <a:r>
              <a:rPr sz="2000" b="0">
                <a:solidFill>
                  <a:srgbClr val="3A2352"/>
                </a:solidFill>
                <a:latin typeface="Tajawal"/>
                <a:cs typeface="Tajawal"/>
                <a:ea typeface="Tajawal"/>
              </a:rPr>
              <a:t>اكتبي إجابة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7746aad2c940808ba7f713bd37a2538f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b7cad25cf332e2140ada2dbecf70a69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82880"/>
            <a:ext cx="12191695" cy="1920240"/>
          </a:xfrm>
          <a:prstGeom prst="rect">
            <a:avLst/>
          </a:prstGeom>
        </p:spPr>
      </p:pic>
      <p:pic>
        <p:nvPicPr>
          <p:cNvPr id="4" name="Picture 3" descr="1516355c165886b1c222ea3c041be3f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34768" y="1182624"/>
            <a:ext cx="7510272" cy="3852672"/>
          </a:xfrm>
          <a:prstGeom prst="rect">
            <a:avLst/>
          </a:prstGeom>
        </p:spPr>
      </p:pic>
      <p:pic>
        <p:nvPicPr>
          <p:cNvPr id="5" name="Picture 4" descr="fa784db4915d4d4f07864141f2e448d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32704" y="2011680"/>
            <a:ext cx="914400" cy="9144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017520" y="3017520"/>
            <a:ext cx="6126480" cy="77724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3600" b="0">
                <a:solidFill>
                  <a:srgbClr val="FFFFFF"/>
                </a:solidFill>
                <a:latin typeface="Lalezar"/>
                <a:cs typeface="Lalezar"/>
                <a:ea typeface="Lalezar"/>
              </a:rPr>
              <a:t>إجابة صحيحة!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017520" y="3840480"/>
            <a:ext cx="6126480" cy="50292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2000" b="0">
                <a:solidFill>
                  <a:srgbClr val="EAFFF6"/>
                </a:solidFill>
                <a:latin typeface="Tajawal"/>
                <a:cs typeface="Tajawal"/>
                <a:ea typeface="Tajawal"/>
              </a:rPr>
              <a:t>الإجابة هي الخيار ب</a:t>
            </a:r>
          </a:p>
        </p:txBody>
      </p:sp>
      <p:sp>
        <p:nvSpPr>
          <p:cNvPr id="8" name="Rounded Rectangle 7">
            <a:hlinkClick action="ppaction://hlinksldjump" r:id="rId6"/>
          </p:cNvPr>
          <p:cNvSpPr/>
          <p:nvPr/>
        </p:nvSpPr>
        <p:spPr>
          <a:xfrm>
            <a:off x="4443984" y="4937760"/>
            <a:ext cx="3291840" cy="786384"/>
          </a:xfrm>
          <a:prstGeom prst="roundRect">
            <a:avLst/>
          </a:prstGeom>
          <a:solidFill>
            <a:srgbClr val="7B2CB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 rtl="1"/>
            <a:r>
              <a:rPr sz="22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الخانة التالية</a:t>
            </a:r>
          </a:p>
        </p:txBody>
      </p:sp>
      <p:pic>
        <p:nvPicPr>
          <p:cNvPr id="9" name="Picture 8" descr="b0da6c66733462a7fb9e6062037b8838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04842" y="5197267"/>
            <a:ext cx="267371" cy="267371"/>
          </a:xfrm>
          <a:prstGeom prst="rect">
            <a:avLst/>
          </a:prstGeom>
        </p:spPr>
      </p:pic>
    </p:spTree>
  </p:cSld>
  <p:clrMapOvr>
    <a:masterClrMapping/>
  </p:clrMapOvr>
</p:sld>
</file>

<file path=ppt/slides/slide4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7746aad2c940808ba7f713bd37a2538f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b7cad25cf332e2140ada2dbecf70a69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82880"/>
            <a:ext cx="12191695" cy="1920240"/>
          </a:xfrm>
          <a:prstGeom prst="rect">
            <a:avLst/>
          </a:prstGeom>
        </p:spPr>
      </p:pic>
      <p:pic>
        <p:nvPicPr>
          <p:cNvPr id="4" name="Picture 3" descr="3d375d2b9c17c84aa8a11b301cc6de1f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34768" y="1319784"/>
            <a:ext cx="7510272" cy="3761232"/>
          </a:xfrm>
          <a:prstGeom prst="rect">
            <a:avLst/>
          </a:prstGeom>
        </p:spPr>
      </p:pic>
      <p:pic>
        <p:nvPicPr>
          <p:cNvPr id="5" name="Picture 4" descr="beca7b87f1959f03dd866b108edb5700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32704" y="2121408"/>
            <a:ext cx="914400" cy="9144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017520" y="3063240"/>
            <a:ext cx="6126480" cy="82296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3400" b="0">
                <a:solidFill>
                  <a:srgbClr val="FFFFFF"/>
                </a:solidFill>
                <a:latin typeface="Lalezar"/>
                <a:cs typeface="Lalezar"/>
                <a:ea typeface="Lalezar"/>
              </a:rPr>
              <a:t>حاولي مرة ثانية</a:t>
            </a:r>
          </a:p>
        </p:txBody>
      </p:sp>
      <p:sp>
        <p:nvSpPr>
          <p:cNvPr id="7" name="Rounded Rectangle 6">
            <a:hlinkClick action="ppaction://hlinksldjump" r:id="rId6"/>
          </p:cNvPr>
          <p:cNvSpPr/>
          <p:nvPr/>
        </p:nvSpPr>
        <p:spPr>
          <a:xfrm>
            <a:off x="4261104" y="4846320"/>
            <a:ext cx="3657600" cy="786384"/>
          </a:xfrm>
          <a:prstGeom prst="roundRect">
            <a:avLst/>
          </a:prstGeom>
          <a:solidFill>
            <a:srgbClr val="7B2CB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 rtl="1"/>
            <a:r>
              <a:rPr sz="2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رجوع للسؤال</a:t>
            </a:r>
          </a:p>
        </p:txBody>
      </p:sp>
      <p:pic>
        <p:nvPicPr>
          <p:cNvPr id="8" name="Picture 7" descr="ef2a9accbd9cec75671a36cf4f8da9e1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73168" y="5105827"/>
            <a:ext cx="267371" cy="267371"/>
          </a:xfrm>
          <a:prstGeom prst="rect">
            <a:avLst/>
          </a:prstGeom>
        </p:spPr>
      </p:pic>
    </p:spTree>
  </p:cSld>
  <p:clrMapOvr>
    <a:masterClrMapping/>
  </p:clrMapOvr>
</p:sld>
</file>

<file path=ppt/slides/slide4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7746aad2c940808ba7f713bd37a2538f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b7cad25cf332e2140ada2dbecf70a69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82880"/>
            <a:ext cx="12191695" cy="1920240"/>
          </a:xfrm>
          <a:prstGeom prst="rect">
            <a:avLst/>
          </a:prstGeom>
        </p:spPr>
      </p:pic>
      <p:pic>
        <p:nvPicPr>
          <p:cNvPr id="4" name="Picture 3" descr="f71a6a9511ab80951e176f94fdb2c19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5120640"/>
            <a:ext cx="12191695" cy="192024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57200" y="274320"/>
            <a:ext cx="11274552" cy="73152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3200" b="0">
                <a:solidFill>
                  <a:srgbClr val="7B2CBF"/>
                </a:solidFill>
                <a:latin typeface="Lalezar"/>
                <a:cs typeface="Lalezar"/>
                <a:ea typeface="Lalezar"/>
              </a:rPr>
              <a:t>عنوان المسابقة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1024128"/>
            <a:ext cx="11274552" cy="41148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1800" b="0">
                <a:solidFill>
                  <a:srgbClr val="8A6FB0"/>
                </a:solidFill>
                <a:latin typeface="Tajawal"/>
                <a:cs typeface="Tajawal"/>
                <a:ea typeface="Tajawal"/>
              </a:rPr>
              <a:t>الخانة ١٢ من ١٢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8816188" y="182880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9D4ED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1</a:t>
            </a:r>
          </a:p>
        </p:txBody>
      </p:sp>
      <p:pic>
        <p:nvPicPr>
          <p:cNvPr id="8" name="Picture 7" descr="af0b03e89c9bfe3b30dc630e9c406bd7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741000" y="1865376"/>
            <a:ext cx="329184" cy="329184"/>
          </a:xfrm>
          <a:prstGeom prst="rect">
            <a:avLst/>
          </a:prstGeom>
        </p:spPr>
      </p:pic>
      <p:sp>
        <p:nvSpPr>
          <p:cNvPr id="9" name="Rounded Rectangle 8"/>
          <p:cNvSpPr/>
          <p:nvPr/>
        </p:nvSpPr>
        <p:spPr>
          <a:xfrm>
            <a:off x="6233008" y="182880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C77D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2</a:t>
            </a:r>
          </a:p>
        </p:txBody>
      </p:sp>
      <p:pic>
        <p:nvPicPr>
          <p:cNvPr id="10" name="Picture 9" descr="af0b03e89c9bfe3b30dc630e9c406bd7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57820" y="1865376"/>
            <a:ext cx="329184" cy="329184"/>
          </a:xfrm>
          <a:prstGeom prst="rect">
            <a:avLst/>
          </a:prstGeom>
        </p:spPr>
      </p:pic>
      <p:sp>
        <p:nvSpPr>
          <p:cNvPr id="11" name="Rounded Rectangle 10"/>
          <p:cNvSpPr/>
          <p:nvPr/>
        </p:nvSpPr>
        <p:spPr>
          <a:xfrm>
            <a:off x="3649828" y="182880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E0AA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3</a:t>
            </a:r>
          </a:p>
        </p:txBody>
      </p:sp>
      <p:pic>
        <p:nvPicPr>
          <p:cNvPr id="12" name="Picture 11" descr="af0b03e89c9bfe3b30dc630e9c406bd7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74640" y="1865376"/>
            <a:ext cx="329184" cy="329184"/>
          </a:xfrm>
          <a:prstGeom prst="rect">
            <a:avLst/>
          </a:prstGeom>
        </p:spPr>
      </p:pic>
      <p:sp>
        <p:nvSpPr>
          <p:cNvPr id="13" name="Rounded Rectangle 12"/>
          <p:cNvSpPr/>
          <p:nvPr/>
        </p:nvSpPr>
        <p:spPr>
          <a:xfrm>
            <a:off x="1066648" y="182880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FF6FB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4</a:t>
            </a:r>
          </a:p>
        </p:txBody>
      </p:sp>
      <p:pic>
        <p:nvPicPr>
          <p:cNvPr id="14" name="Picture 13" descr="af0b03e89c9bfe3b30dc630e9c406bd7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91460" y="1865376"/>
            <a:ext cx="329184" cy="329184"/>
          </a:xfrm>
          <a:prstGeom prst="rect">
            <a:avLst/>
          </a:prstGeom>
        </p:spPr>
      </p:pic>
      <p:sp>
        <p:nvSpPr>
          <p:cNvPr id="15" name="Rounded Rectangle 14"/>
          <p:cNvSpPr/>
          <p:nvPr/>
        </p:nvSpPr>
        <p:spPr>
          <a:xfrm>
            <a:off x="8816188" y="315468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D63A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5</a:t>
            </a:r>
          </a:p>
        </p:txBody>
      </p:sp>
      <p:pic>
        <p:nvPicPr>
          <p:cNvPr id="16" name="Picture 15" descr="af0b03e89c9bfe3b30dc630e9c406bd7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741000" y="3191256"/>
            <a:ext cx="329184" cy="329184"/>
          </a:xfrm>
          <a:prstGeom prst="rect">
            <a:avLst/>
          </a:prstGeom>
        </p:spPr>
      </p:pic>
      <p:sp>
        <p:nvSpPr>
          <p:cNvPr id="17" name="Rounded Rectangle 16"/>
          <p:cNvSpPr/>
          <p:nvPr/>
        </p:nvSpPr>
        <p:spPr>
          <a:xfrm>
            <a:off x="6233008" y="315468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7B2CB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6</a:t>
            </a:r>
          </a:p>
        </p:txBody>
      </p:sp>
      <p:pic>
        <p:nvPicPr>
          <p:cNvPr id="18" name="Picture 17" descr="af0b03e89c9bfe3b30dc630e9c406bd7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57820" y="3191256"/>
            <a:ext cx="329184" cy="329184"/>
          </a:xfrm>
          <a:prstGeom prst="rect">
            <a:avLst/>
          </a:prstGeom>
        </p:spPr>
      </p:pic>
      <p:sp>
        <p:nvSpPr>
          <p:cNvPr id="19" name="Rounded Rectangle 18"/>
          <p:cNvSpPr/>
          <p:nvPr/>
        </p:nvSpPr>
        <p:spPr>
          <a:xfrm>
            <a:off x="3649828" y="315468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F7258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7</a:t>
            </a:r>
          </a:p>
        </p:txBody>
      </p:sp>
      <p:pic>
        <p:nvPicPr>
          <p:cNvPr id="20" name="Picture 19" descr="af0b03e89c9bfe3b30dc630e9c406bd7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74640" y="3191256"/>
            <a:ext cx="329184" cy="329184"/>
          </a:xfrm>
          <a:prstGeom prst="rect">
            <a:avLst/>
          </a:prstGeom>
        </p:spPr>
      </p:pic>
      <p:sp>
        <p:nvSpPr>
          <p:cNvPr id="21" name="Rounded Rectangle 20"/>
          <p:cNvSpPr/>
          <p:nvPr/>
        </p:nvSpPr>
        <p:spPr>
          <a:xfrm>
            <a:off x="938632" y="3026664"/>
            <a:ext cx="2564892" cy="1307592"/>
          </a:xfrm>
          <a:prstGeom prst="roundRect">
            <a:avLst>
              <a:gd name="adj" fmla="val 40000"/>
            </a:avLst>
          </a:prstGeom>
          <a:solidFill>
            <a:srgbClr val="F7258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ounded Rectangle 21">
            <a:hlinkClick action="ppaction://hlinksldjump" r:id="rId6"/>
          </p:cNvPr>
          <p:cNvSpPr/>
          <p:nvPr/>
        </p:nvSpPr>
        <p:spPr>
          <a:xfrm>
            <a:off x="1066648" y="315468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B5179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8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8816188" y="448056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9D4ED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9</a:t>
            </a:r>
          </a:p>
        </p:txBody>
      </p:sp>
      <p:pic>
        <p:nvPicPr>
          <p:cNvPr id="24" name="Picture 23" descr="af0b03e89c9bfe3b30dc630e9c406bd7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741000" y="4517136"/>
            <a:ext cx="329184" cy="329184"/>
          </a:xfrm>
          <a:prstGeom prst="rect">
            <a:avLst/>
          </a:prstGeom>
        </p:spPr>
      </p:pic>
      <p:sp>
        <p:nvSpPr>
          <p:cNvPr id="25" name="Rounded Rectangle 24"/>
          <p:cNvSpPr/>
          <p:nvPr/>
        </p:nvSpPr>
        <p:spPr>
          <a:xfrm>
            <a:off x="6233008" y="448056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C77D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10</a:t>
            </a:r>
          </a:p>
        </p:txBody>
      </p:sp>
      <p:pic>
        <p:nvPicPr>
          <p:cNvPr id="26" name="Picture 25" descr="af0b03e89c9bfe3b30dc630e9c406bd7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57820" y="4517136"/>
            <a:ext cx="329184" cy="329184"/>
          </a:xfrm>
          <a:prstGeom prst="rect">
            <a:avLst/>
          </a:prstGeom>
        </p:spPr>
      </p:pic>
      <p:sp>
        <p:nvSpPr>
          <p:cNvPr id="27" name="Rounded Rectangle 26"/>
          <p:cNvSpPr/>
          <p:nvPr/>
        </p:nvSpPr>
        <p:spPr>
          <a:xfrm>
            <a:off x="3649828" y="448056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E0AA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11</a:t>
            </a:r>
          </a:p>
        </p:txBody>
      </p:sp>
      <p:pic>
        <p:nvPicPr>
          <p:cNvPr id="28" name="Picture 27" descr="af0b03e89c9bfe3b30dc630e9c406bd7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74640" y="4517136"/>
            <a:ext cx="329184" cy="329184"/>
          </a:xfrm>
          <a:prstGeom prst="rect">
            <a:avLst/>
          </a:prstGeom>
        </p:spPr>
      </p:pic>
      <p:sp>
        <p:nvSpPr>
          <p:cNvPr id="29" name="Rounded Rectangle 28"/>
          <p:cNvSpPr/>
          <p:nvPr/>
        </p:nvSpPr>
        <p:spPr>
          <a:xfrm>
            <a:off x="1066648" y="448056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FF6FB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12</a:t>
            </a:r>
          </a:p>
        </p:txBody>
      </p:sp>
      <p:pic>
        <p:nvPicPr>
          <p:cNvPr id="30" name="Picture 29" descr="af0b03e89c9bfe3b30dc630e9c406bd7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91460" y="4517136"/>
            <a:ext cx="329184" cy="329184"/>
          </a:xfrm>
          <a:prstGeom prst="rect">
            <a:avLst/>
          </a:prstGeom>
        </p:spPr>
      </p:pic>
      <p:sp>
        <p:nvSpPr>
          <p:cNvPr id="31" name="TextBox 30"/>
          <p:cNvSpPr txBox="1"/>
          <p:nvPr/>
        </p:nvSpPr>
        <p:spPr>
          <a:xfrm>
            <a:off x="914400" y="5852160"/>
            <a:ext cx="10360152" cy="45720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1700" b="1">
                <a:solidFill>
                  <a:srgbClr val="7B2CBF"/>
                </a:solidFill>
                <a:latin typeface="Tajawal"/>
                <a:cs typeface="Tajawal"/>
                <a:ea typeface="Tajawal"/>
              </a:rPr>
              <a:t>اختاري الخانة المضيئة 👆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9af4b403046160ace5860371b9d8278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b7cad25cf332e2140ada2dbecf70a69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82880"/>
            <a:ext cx="12191695" cy="192024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7589520" y="320040"/>
            <a:ext cx="4206240" cy="54864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r" rtl="1"/>
            <a:r>
              <a:rPr sz="2000" b="1">
                <a:solidFill>
                  <a:srgbClr val="7B2CBF"/>
                </a:solidFill>
                <a:latin typeface="Tajawal"/>
                <a:cs typeface="Tajawal"/>
                <a:ea typeface="Tajawal"/>
              </a:rPr>
              <a:t>السؤال رقم ٨</a:t>
            </a:r>
          </a:p>
        </p:txBody>
      </p:sp>
      <p:pic>
        <p:nvPicPr>
          <p:cNvPr id="5" name="Picture 4" descr="c1f30ee8b6d8065ebaf3e6709c0733c7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5716" y="547116"/>
            <a:ext cx="10637520" cy="2200656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463040" y="1005840"/>
            <a:ext cx="9262872" cy="128016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normAutofit fontScale="90000" lnSpcReduction="10000"/>
          </a:bodyPr>
          <a:lstStyle/>
          <a:p>
            <a:pPr algn="ctr" rtl="1"/>
            <a:r>
              <a:rPr sz="2600" b="1">
                <a:solidFill>
                  <a:srgbClr val="3A2352"/>
                </a:solidFill>
                <a:latin typeface="Tajawal"/>
                <a:cs typeface="Tajawal"/>
                <a:ea typeface="Tajawal"/>
              </a:rPr>
              <a:t>اكتبي نص السؤال هنا</a:t>
            </a:r>
          </a:p>
        </p:txBody>
      </p:sp>
      <p:sp>
        <p:nvSpPr>
          <p:cNvPr id="7" name="Rounded Rectangle 6">
            <a:hlinkClick action="ppaction://hlinksldjump" r:id="rId5"/>
          </p:cNvPr>
          <p:cNvSpPr/>
          <p:nvPr/>
        </p:nvSpPr>
        <p:spPr>
          <a:xfrm>
            <a:off x="2011680" y="2788920"/>
            <a:ext cx="8165592" cy="896112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31750">
            <a:solidFill>
              <a:srgbClr val="F7A8C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>
            <a:hlinkClick action="ppaction://hlinksldjump" r:id="rId5"/>
          </p:cNvPr>
          <p:cNvSpPr/>
          <p:nvPr/>
        </p:nvSpPr>
        <p:spPr>
          <a:xfrm>
            <a:off x="9144000" y="2907792"/>
            <a:ext cx="658368" cy="658368"/>
          </a:xfrm>
          <a:prstGeom prst="ellipse">
            <a:avLst/>
          </a:prstGeom>
          <a:solidFill>
            <a:srgbClr val="F7A8C4"/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أ</a:t>
            </a:r>
          </a:p>
        </p:txBody>
      </p:sp>
      <p:sp>
        <p:nvSpPr>
          <p:cNvPr id="9" name="TextBox 8">
            <a:hlinkClick action="ppaction://hlinksldjump" r:id="rId5"/>
          </p:cNvPr>
          <p:cNvSpPr txBox="1"/>
          <p:nvPr/>
        </p:nvSpPr>
        <p:spPr>
          <a:xfrm>
            <a:off x="2286000" y="2788920"/>
            <a:ext cx="6583680" cy="896112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normAutofit fontScale="90000" lnSpcReduction="10000"/>
          </a:bodyPr>
          <a:lstStyle/>
          <a:p>
            <a:pPr algn="r" rtl="1"/>
            <a:r>
              <a:rPr sz="2000" b="0">
                <a:solidFill>
                  <a:srgbClr val="3A2352"/>
                </a:solidFill>
                <a:latin typeface="Tajawal"/>
                <a:cs typeface="Tajawal"/>
                <a:ea typeface="Tajawal"/>
              </a:rPr>
              <a:t>اكتبي إجابة</a:t>
            </a:r>
          </a:p>
        </p:txBody>
      </p:sp>
      <p:sp>
        <p:nvSpPr>
          <p:cNvPr id="10" name="Rounded Rectangle 9">
            <a:hlinkClick action="ppaction://hlinksldjump" r:id="rId5"/>
          </p:cNvPr>
          <p:cNvSpPr/>
          <p:nvPr/>
        </p:nvSpPr>
        <p:spPr>
          <a:xfrm>
            <a:off x="2011680" y="3794760"/>
            <a:ext cx="8165592" cy="896112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31750">
            <a:solidFill>
              <a:srgbClr val="8FB8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Oval 10">
            <a:hlinkClick action="ppaction://hlinksldjump" r:id="rId5"/>
          </p:cNvPr>
          <p:cNvSpPr/>
          <p:nvPr/>
        </p:nvSpPr>
        <p:spPr>
          <a:xfrm>
            <a:off x="9144000" y="3913632"/>
            <a:ext cx="658368" cy="658368"/>
          </a:xfrm>
          <a:prstGeom prst="ellipse">
            <a:avLst/>
          </a:prstGeom>
          <a:solidFill>
            <a:srgbClr val="8FB8FF"/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ب</a:t>
            </a:r>
          </a:p>
        </p:txBody>
      </p:sp>
      <p:sp>
        <p:nvSpPr>
          <p:cNvPr id="12" name="TextBox 11">
            <a:hlinkClick action="ppaction://hlinksldjump" r:id="rId5"/>
          </p:cNvPr>
          <p:cNvSpPr txBox="1"/>
          <p:nvPr/>
        </p:nvSpPr>
        <p:spPr>
          <a:xfrm>
            <a:off x="2286000" y="3794760"/>
            <a:ext cx="6583680" cy="896112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normAutofit fontScale="90000" lnSpcReduction="10000"/>
          </a:bodyPr>
          <a:lstStyle/>
          <a:p>
            <a:pPr algn="r" rtl="1"/>
            <a:r>
              <a:rPr sz="2000" b="0">
                <a:solidFill>
                  <a:srgbClr val="3A2352"/>
                </a:solidFill>
                <a:latin typeface="Tajawal"/>
                <a:cs typeface="Tajawal"/>
                <a:ea typeface="Tajawal"/>
              </a:rPr>
              <a:t>اكتبي إجابة</a:t>
            </a:r>
          </a:p>
        </p:txBody>
      </p:sp>
      <p:sp>
        <p:nvSpPr>
          <p:cNvPr id="13" name="Rounded Rectangle 12">
            <a:hlinkClick action="ppaction://hlinksldjump" r:id="rId6"/>
          </p:cNvPr>
          <p:cNvSpPr/>
          <p:nvPr/>
        </p:nvSpPr>
        <p:spPr>
          <a:xfrm>
            <a:off x="2011680" y="4800600"/>
            <a:ext cx="8165592" cy="896112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31750">
            <a:solidFill>
              <a:srgbClr val="79D3A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>
            <a:hlinkClick action="ppaction://hlinksldjump" r:id="rId6"/>
          </p:cNvPr>
          <p:cNvSpPr/>
          <p:nvPr/>
        </p:nvSpPr>
        <p:spPr>
          <a:xfrm>
            <a:off x="9144000" y="4919472"/>
            <a:ext cx="658368" cy="658368"/>
          </a:xfrm>
          <a:prstGeom prst="ellipse">
            <a:avLst/>
          </a:prstGeom>
          <a:solidFill>
            <a:srgbClr val="79D3A8"/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ج</a:t>
            </a:r>
          </a:p>
        </p:txBody>
      </p:sp>
      <p:sp>
        <p:nvSpPr>
          <p:cNvPr id="15" name="TextBox 14">
            <a:hlinkClick action="ppaction://hlinksldjump" r:id="rId6"/>
          </p:cNvPr>
          <p:cNvSpPr txBox="1"/>
          <p:nvPr/>
        </p:nvSpPr>
        <p:spPr>
          <a:xfrm>
            <a:off x="2286000" y="4800600"/>
            <a:ext cx="6583680" cy="896112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normAutofit fontScale="90000" lnSpcReduction="10000"/>
          </a:bodyPr>
          <a:lstStyle/>
          <a:p>
            <a:pPr algn="r" rtl="1"/>
            <a:r>
              <a:rPr sz="2000" b="0">
                <a:solidFill>
                  <a:srgbClr val="3A2352"/>
                </a:solidFill>
                <a:latin typeface="Tajawal"/>
                <a:cs typeface="Tajawal"/>
                <a:ea typeface="Tajawal"/>
              </a:rPr>
              <a:t>الإجابة الصحيحة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7746aad2c940808ba7f713bd37a2538f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b7cad25cf332e2140ada2dbecf70a69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82880"/>
            <a:ext cx="12191695" cy="1920240"/>
          </a:xfrm>
          <a:prstGeom prst="rect">
            <a:avLst/>
          </a:prstGeom>
        </p:spPr>
      </p:pic>
      <p:pic>
        <p:nvPicPr>
          <p:cNvPr id="4" name="Picture 3" descr="1516355c165886b1c222ea3c041be3f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34768" y="1182624"/>
            <a:ext cx="7510272" cy="3852672"/>
          </a:xfrm>
          <a:prstGeom prst="rect">
            <a:avLst/>
          </a:prstGeom>
        </p:spPr>
      </p:pic>
      <p:pic>
        <p:nvPicPr>
          <p:cNvPr id="5" name="Picture 4" descr="fa784db4915d4d4f07864141f2e448d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32704" y="2011680"/>
            <a:ext cx="914400" cy="9144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017520" y="3017520"/>
            <a:ext cx="6126480" cy="77724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3600" b="0">
                <a:solidFill>
                  <a:srgbClr val="FFFFFF"/>
                </a:solidFill>
                <a:latin typeface="Lalezar"/>
                <a:cs typeface="Lalezar"/>
                <a:ea typeface="Lalezar"/>
              </a:rPr>
              <a:t>إجابة صحيحة!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017520" y="3840480"/>
            <a:ext cx="6126480" cy="50292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2000" b="0">
                <a:solidFill>
                  <a:srgbClr val="EAFFF6"/>
                </a:solidFill>
                <a:latin typeface="Tajawal"/>
                <a:cs typeface="Tajawal"/>
                <a:ea typeface="Tajawal"/>
              </a:rPr>
              <a:t>الإجابة هي الخيار ج</a:t>
            </a:r>
          </a:p>
        </p:txBody>
      </p:sp>
      <p:sp>
        <p:nvSpPr>
          <p:cNvPr id="8" name="Rounded Rectangle 7">
            <a:hlinkClick action="ppaction://hlinksldjump" r:id="rId6"/>
          </p:cNvPr>
          <p:cNvSpPr/>
          <p:nvPr/>
        </p:nvSpPr>
        <p:spPr>
          <a:xfrm>
            <a:off x="4443984" y="4937760"/>
            <a:ext cx="3291840" cy="786384"/>
          </a:xfrm>
          <a:prstGeom prst="roundRect">
            <a:avLst/>
          </a:prstGeom>
          <a:solidFill>
            <a:srgbClr val="7B2CB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 rtl="1"/>
            <a:r>
              <a:rPr sz="22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الخانة التالية</a:t>
            </a:r>
          </a:p>
        </p:txBody>
      </p:sp>
      <p:pic>
        <p:nvPicPr>
          <p:cNvPr id="9" name="Picture 8" descr="b0da6c66733462a7fb9e6062037b8838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04842" y="5197267"/>
            <a:ext cx="267371" cy="267371"/>
          </a:xfrm>
          <a:prstGeom prst="rect">
            <a:avLst/>
          </a:prstGeom>
        </p:spPr>
      </p:pic>
    </p:spTree>
  </p:cSld>
  <p:clrMapOvr>
    <a:masterClrMapping/>
  </p:clrMapOvr>
</p:sld>
</file>

<file path=ppt/slides/slide4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7746aad2c940808ba7f713bd37a2538f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b7cad25cf332e2140ada2dbecf70a69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82880"/>
            <a:ext cx="12191695" cy="1920240"/>
          </a:xfrm>
          <a:prstGeom prst="rect">
            <a:avLst/>
          </a:prstGeom>
        </p:spPr>
      </p:pic>
      <p:pic>
        <p:nvPicPr>
          <p:cNvPr id="4" name="Picture 3" descr="3d375d2b9c17c84aa8a11b301cc6de1f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34768" y="1319784"/>
            <a:ext cx="7510272" cy="3761232"/>
          </a:xfrm>
          <a:prstGeom prst="rect">
            <a:avLst/>
          </a:prstGeom>
        </p:spPr>
      </p:pic>
      <p:pic>
        <p:nvPicPr>
          <p:cNvPr id="5" name="Picture 4" descr="beca7b87f1959f03dd866b108edb5700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32704" y="2121408"/>
            <a:ext cx="914400" cy="9144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017520" y="3063240"/>
            <a:ext cx="6126480" cy="82296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3400" b="0">
                <a:solidFill>
                  <a:srgbClr val="FFFFFF"/>
                </a:solidFill>
                <a:latin typeface="Lalezar"/>
                <a:cs typeface="Lalezar"/>
                <a:ea typeface="Lalezar"/>
              </a:rPr>
              <a:t>حاولي مرة ثانية</a:t>
            </a:r>
          </a:p>
        </p:txBody>
      </p:sp>
      <p:sp>
        <p:nvSpPr>
          <p:cNvPr id="7" name="Rounded Rectangle 6">
            <a:hlinkClick action="ppaction://hlinksldjump" r:id="rId6"/>
          </p:cNvPr>
          <p:cNvSpPr/>
          <p:nvPr/>
        </p:nvSpPr>
        <p:spPr>
          <a:xfrm>
            <a:off x="4261104" y="4846320"/>
            <a:ext cx="3657600" cy="786384"/>
          </a:xfrm>
          <a:prstGeom prst="roundRect">
            <a:avLst/>
          </a:prstGeom>
          <a:solidFill>
            <a:srgbClr val="7B2CB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 rtl="1"/>
            <a:r>
              <a:rPr sz="2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رجوع للسؤال</a:t>
            </a:r>
          </a:p>
        </p:txBody>
      </p:sp>
      <p:pic>
        <p:nvPicPr>
          <p:cNvPr id="8" name="Picture 7" descr="ef2a9accbd9cec75671a36cf4f8da9e1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73168" y="5105827"/>
            <a:ext cx="267371" cy="267371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