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slide" Target="slide2.xml"/><Relationship Id="rId7" Type="http://schemas.openxmlformats.org/officeDocument/2006/relationships/image" Target="../media/image5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slide" Target="slide14.xml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slide" Target="slide15.xml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slide" Target="slide16.xml"/><Relationship Id="rId18" Type="http://schemas.openxmlformats.org/officeDocument/2006/relationships/image" Target="../media/image1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slide" Target="slide17.xml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slide" Target="slide18.xml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slide" Target="slide19.xml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slide" Target="slide20.xml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slide" Target="slide2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slide" Target="slide22.xml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slide" Target="slide23.xml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slide" Target="slide24.xml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slide" Target="slide25.xml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3.xml"/><Relationship Id="rId6" Type="http://schemas.openxmlformats.org/officeDocument/2006/relationships/image" Target="../media/image2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4.xml"/><Relationship Id="rId6" Type="http://schemas.openxmlformats.org/officeDocument/2006/relationships/image" Target="../media/image2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5.xml"/><Relationship Id="rId6" Type="http://schemas.openxmlformats.org/officeDocument/2006/relationships/image" Target="../media/image2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6.xml"/><Relationship Id="rId6" Type="http://schemas.openxmlformats.org/officeDocument/2006/relationships/image" Target="../media/image2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7.xml"/><Relationship Id="rId6" Type="http://schemas.openxmlformats.org/officeDocument/2006/relationships/image" Target="../media/image2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8.xml"/><Relationship Id="rId6" Type="http://schemas.openxmlformats.org/officeDocument/2006/relationships/image" Target="../media/image2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9.xml"/><Relationship Id="rId6" Type="http://schemas.openxmlformats.org/officeDocument/2006/relationships/image" Target="../media/image2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10.xml"/><Relationship Id="rId6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11.xml"/><Relationship Id="rId6" Type="http://schemas.openxmlformats.org/officeDocument/2006/relationships/image" Target="../media/image2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12.xml"/><Relationship Id="rId6" Type="http://schemas.openxmlformats.org/officeDocument/2006/relationships/image" Target="../media/image2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13.xml"/><Relationship Id="rId6" Type="http://schemas.openxmlformats.org/officeDocument/2006/relationships/image" Target="../media/image2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2.xml"/><Relationship Id="rId6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b3a42c90976b0f9b32108617052b3f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pic>
        <p:nvPicPr>
          <p:cNvPr id="5" name="Picture 4" descr="a7c8d63b7bcbbb3a609f73041277617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9364" y="1815084"/>
            <a:ext cx="8650224" cy="29077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68880" y="2487168"/>
            <a:ext cx="7251192" cy="10515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4400" b="0">
                <a:solidFill>
                  <a:srgbClr val="D6336C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68880" y="3566160"/>
            <a:ext cx="7251192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ظرف الأسئلة بدون تكرار ✉️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901184" y="4663440"/>
            <a:ext cx="2377440" cy="822960"/>
          </a:xfrm>
          <a:prstGeom prst="roundRect">
            <a:avLst/>
          </a:prstGeom>
          <a:solidFill>
            <a:srgbClr val="7B2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4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ابدأ</a:t>
            </a:r>
          </a:p>
        </p:txBody>
      </p:sp>
      <p:pic>
        <p:nvPicPr>
          <p:cNvPr id="9" name="Picture 8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4026" y="4935017"/>
            <a:ext cx="279806" cy="2798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b3a42c90976b0f9b32108617052b3f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D6336C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١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6400" y="1453896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7B2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bb106b98694ca125056577f77ac03596.png">
            <a:hlinkClick action="ppaction://hlinksldjump"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9" name="Picture 8" descr="7a35ee2030e4c2f7aa1f87072b85f6d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58783bda6fe87284dfbc4353998c3b03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c45fc5a99cc6cc80a832c480627003a3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55541af4e73f7ed1a583e28b0c1c387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3" name="Picture 12" descr="8cbb21479b7e61849c80fff052d657f0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4" name="Picture 13" descr="9da8cfaf2eadd4bd072c0cc8ba0be5d5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c820227e1f0210037293faecf77efe32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01e02afdf7ed8c5d89fcda795992d361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17" name="Picture 16" descr="0c448fc71dd1c96c51c3575f72c47696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18" name="Picture 17" descr="b1bdd254769375f23f23d069694cbdb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19" name="Picture 18" descr="1bc81049bbd102d86c897850eab5644a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D6336C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b3a42c90976b0f9b32108617052b3f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D6336C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٢ من ١٢</a:t>
            </a:r>
          </a:p>
        </p:txBody>
      </p:sp>
      <p:pic>
        <p:nvPicPr>
          <p:cNvPr id="7" name="Picture 6" descr="bb106b98694ca125056577f77ac0359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7a35ee2030e4c2f7aa1f87072b85f6d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58783bda6fe87284dfbc4353998c3b03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c45fc5a99cc6cc80a832c480627003a3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55541af4e73f7ed1a583e28b0c1c387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6104992" y="3063240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7B2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8cbb21479b7e61849c80fff052d657f0.png">
            <a:hlinkClick action="ppaction://hlinksldjump" r:id="rId12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9da8cfaf2eadd4bd072c0cc8ba0be5d5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c820227e1f0210037293faecf77efe32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01e02afdf7ed8c5d89fcda795992d361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18" name="Picture 17" descr="0c448fc71dd1c96c51c3575f72c47696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19" name="Picture 18" descr="b1bdd254769375f23f23d069694cbdb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0" name="Picture 19" descr="1bc81049bbd102d86c897850eab5644a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D6336C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b3a42c90976b0f9b32108617052b3f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D6336C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٣ من ١٢</a:t>
            </a:r>
          </a:p>
        </p:txBody>
      </p:sp>
      <p:pic>
        <p:nvPicPr>
          <p:cNvPr id="7" name="Picture 6" descr="bb106b98694ca125056577f77ac0359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7a35ee2030e4c2f7aa1f87072b85f6d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58783bda6fe87284dfbc4353998c3b03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c45fc5a99cc6cc80a832c480627003a3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55541af4e73f7ed1a583e28b0c1c387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3" name="Picture 12" descr="8cbb21479b7e61849c80fff052d657f0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4" name="Picture 1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5" name="Picture 14" descr="9da8cfaf2eadd4bd072c0cc8ba0be5d5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c820227e1f0210037293faecf77efe32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01e02afdf7ed8c5d89fcda795992d361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18" name="Picture 17" descr="0c448fc71dd1c96c51c3575f72c47696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3983584" y="4672584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7B2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0" name="Picture 19" descr="b1bdd254769375f23f23d069694cbdbd.png">
            <a:hlinkClick action="ppaction://hlinksldjump" r:id="rId17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1bc81049bbd102d86c897850eab5644a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D6336C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b3a42c90976b0f9b32108617052b3f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D6336C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٤ من ١٢</a:t>
            </a:r>
          </a:p>
        </p:txBody>
      </p:sp>
      <p:pic>
        <p:nvPicPr>
          <p:cNvPr id="7" name="Picture 6" descr="bb106b98694ca125056577f77ac0359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7a35ee2030e4c2f7aa1f87072b85f6d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58783bda6fe87284dfbc4353998c3b03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1862176" y="1453896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7B2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c45fc5a99cc6cc80a832c480627003a3.png">
            <a:hlinkClick action="ppaction://hlinksldjump" r:id="rId10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55541af4e73f7ed1a583e28b0c1c387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4" name="Picture 13" descr="8cbb21479b7e61849c80fff052d657f0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6" name="Picture 15" descr="9da8cfaf2eadd4bd072c0cc8ba0be5d5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c820227e1f0210037293faecf77efe32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01e02afdf7ed8c5d89fcda795992d361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19" name="Picture 18" descr="0c448fc71dd1c96c51c3575f72c47696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0" name="Picture 19" descr="b1bdd254769375f23f23d069694cbdb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2" name="Picture 21" descr="1bc81049bbd102d86c897850eab5644a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D6336C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b3a42c90976b0f9b32108617052b3f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D6336C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٥ من ١٢</a:t>
            </a:r>
          </a:p>
        </p:txBody>
      </p:sp>
      <p:pic>
        <p:nvPicPr>
          <p:cNvPr id="7" name="Picture 6" descr="bb106b98694ca125056577f77ac0359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7a35ee2030e4c2f7aa1f87072b85f6d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58783bda6fe87284dfbc4353998c3b03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c45fc5a99cc6cc80a832c480627003a3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3" name="Picture 12" descr="55541af4e73f7ed1a583e28b0c1c387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4" name="Picture 13" descr="8cbb21479b7e61849c80fff052d657f0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6" name="Picture 15" descr="9da8cfaf2eadd4bd072c0cc8ba0be5d5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c820227e1f0210037293faecf77efe32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8226400" y="4672584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7B2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01e02afdf7ed8c5d89fcda795992d361.png">
            <a:hlinkClick action="ppaction://hlinksldjump" r:id="rId15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0" name="Picture 19" descr="0c448fc71dd1c96c51c3575f72c47696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b1bdd254769375f23f23d069694cbdb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2" name="Picture 2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3" name="Picture 22" descr="1bc81049bbd102d86c897850eab5644a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D6336C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b3a42c90976b0f9b32108617052b3f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D6336C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٦ من ١٢</a:t>
            </a:r>
          </a:p>
        </p:txBody>
      </p:sp>
      <p:pic>
        <p:nvPicPr>
          <p:cNvPr id="7" name="Picture 6" descr="bb106b98694ca125056577f77ac0359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104992" y="1453896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7B2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7a35ee2030e4c2f7aa1f87072b85f6d6.png">
            <a:hlinkClick action="ppaction://hlinksldjump" r:id="rId8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58783bda6fe87284dfbc4353998c3b03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c45fc5a99cc6cc80a832c480627003a3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4" name="Picture 13" descr="55541af4e73f7ed1a583e28b0c1c387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8cbb21479b7e61849c80fff052d657f0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7" name="Picture 16" descr="9da8cfaf2eadd4bd072c0cc8ba0be5d5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c820227e1f0210037293faecf77efe32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9" name="Picture 18" descr="01e02afdf7ed8c5d89fcda795992d361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0" name="Picture 1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1" name="Picture 20" descr="0c448fc71dd1c96c51c3575f72c47696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2" name="Picture 21" descr="b1bdd254769375f23f23d069694cbdb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3" name="Picture 2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4" name="Picture 23" descr="1bc81049bbd102d86c897850eab5644a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D6336C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b3a42c90976b0f9b32108617052b3f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D6336C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٧ من ١٢</a:t>
            </a:r>
          </a:p>
        </p:txBody>
      </p:sp>
      <p:pic>
        <p:nvPicPr>
          <p:cNvPr id="7" name="Picture 6" descr="bb106b98694ca125056577f77ac0359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7a35ee2030e4c2f7aa1f87072b85f6d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58783bda6fe87284dfbc4353998c3b03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c45fc5a99cc6cc80a832c480627003a3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4" name="Picture 13" descr="55541af4e73f7ed1a583e28b0c1c387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8cbb21479b7e61849c80fff052d657f0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983584" y="3063240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7B2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9da8cfaf2eadd4bd072c0cc8ba0be5d5.png">
            <a:hlinkClick action="ppaction://hlinksldjump" r:id="rId13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9" name="Picture 18" descr="c820227e1f0210037293faecf77efe32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0" name="Picture 19" descr="01e02afdf7ed8c5d89fcda795992d361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2" name="Picture 21" descr="0c448fc71dd1c96c51c3575f72c47696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3" name="Picture 22" descr="b1bdd254769375f23f23d069694cbdb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4" name="Picture 2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5" name="Picture 24" descr="1bc81049bbd102d86c897850eab5644a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D6336C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b3a42c90976b0f9b32108617052b3f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D6336C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٨ من ١٢</a:t>
            </a:r>
          </a:p>
        </p:txBody>
      </p:sp>
      <p:pic>
        <p:nvPicPr>
          <p:cNvPr id="7" name="Picture 6" descr="bb106b98694ca125056577f77ac0359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7a35ee2030e4c2f7aa1f87072b85f6d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58783bda6fe87284dfbc4353998c3b03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c45fc5a99cc6cc80a832c480627003a3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4" name="Picture 13" descr="55541af4e73f7ed1a583e28b0c1c387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8cbb21479b7e61849c80fff052d657f0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7" name="Picture 16" descr="9da8cfaf2eadd4bd072c0cc8ba0be5d5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pic>
        <p:nvPicPr>
          <p:cNvPr id="19" name="Picture 18" descr="c820227e1f0210037293faecf77efe32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0" name="Picture 19" descr="01e02afdf7ed8c5d89fcda795992d361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2" name="Picture 21" descr="0c448fc71dd1c96c51c3575f72c47696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3" name="Picture 22" descr="b1bdd254769375f23f23d069694cbdb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4" name="Picture 2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1862176" y="4672584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7B2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6" name="Picture 25" descr="1bc81049bbd102d86c897850eab5644a.png">
            <a:hlinkClick action="ppaction://hlinksldjump" r:id="rId18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D6336C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b3a42c90976b0f9b32108617052b3f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D6336C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٩ من ١٢</a:t>
            </a:r>
          </a:p>
        </p:txBody>
      </p:sp>
      <p:pic>
        <p:nvPicPr>
          <p:cNvPr id="7" name="Picture 6" descr="bb106b98694ca125056577f77ac0359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7a35ee2030e4c2f7aa1f87072b85f6d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58783bda6fe87284dfbc4353998c3b03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c45fc5a99cc6cc80a832c480627003a3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226400" y="3063240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7B2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55541af4e73f7ed1a583e28b0c1c387e.png">
            <a:hlinkClick action="ppaction://hlinksldjump" r:id="rId11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cbb21479b7e61849c80fff052d657f0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8" name="Picture 17" descr="9da8cfaf2eadd4bd072c0cc8ba0be5d5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9" name="Picture 18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pic>
        <p:nvPicPr>
          <p:cNvPr id="20" name="Picture 19" descr="c820227e1f0210037293faecf77efe32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1" name="Picture 20" descr="01e02afdf7ed8c5d89fcda795992d361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2" name="Picture 2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3" name="Picture 22" descr="0c448fc71dd1c96c51c3575f72c47696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4" name="Picture 23" descr="b1bdd254769375f23f23d069694cbdb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5" name="Picture 2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6" name="Picture 25" descr="1bc81049bbd102d86c897850eab5644a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pic>
        <p:nvPicPr>
          <p:cNvPr id="27" name="Picture 26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4864608"/>
            <a:ext cx="384048" cy="384048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D6336C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b3a42c90976b0f9b32108617052b3f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D6336C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١٠ من ١٢</a:t>
            </a:r>
          </a:p>
        </p:txBody>
      </p:sp>
      <p:pic>
        <p:nvPicPr>
          <p:cNvPr id="7" name="Picture 6" descr="bb106b98694ca125056577f77ac0359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7a35ee2030e4c2f7aa1f87072b85f6d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58783bda6fe87284dfbc4353998c3b03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c45fc5a99cc6cc80a832c480627003a3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4" name="Picture 13" descr="55541af4e73f7ed1a583e28b0c1c387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3255264"/>
            <a:ext cx="384048" cy="384048"/>
          </a:xfrm>
          <a:prstGeom prst="rect">
            <a:avLst/>
          </a:prstGeom>
        </p:spPr>
      </p:pic>
      <p:pic>
        <p:nvPicPr>
          <p:cNvPr id="16" name="Picture 15" descr="8cbb21479b7e61849c80fff052d657f0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8" name="Picture 17" descr="9da8cfaf2eadd4bd072c0cc8ba0be5d5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9" name="Picture 18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pic>
        <p:nvPicPr>
          <p:cNvPr id="20" name="Picture 19" descr="c820227e1f0210037293faecf77efe32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1" name="Picture 20" descr="01e02afdf7ed8c5d89fcda795992d361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2" name="Picture 2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6104992" y="4672584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7B2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0c448fc71dd1c96c51c3575f72c47696.png">
            <a:hlinkClick action="ppaction://hlinksldjump" r:id="rId16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5" name="Picture 24" descr="b1bdd254769375f23f23d069694cbdb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6" name="Picture 2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7" name="Picture 26" descr="1bc81049bbd102d86c897850eab5644a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pic>
        <p:nvPicPr>
          <p:cNvPr id="28" name="Picture 2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4864608"/>
            <a:ext cx="384048" cy="38404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D6336C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b3a42c90976b0f9b32108617052b3f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D6336C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١١ من ١٢</a:t>
            </a:r>
          </a:p>
        </p:txBody>
      </p:sp>
      <p:pic>
        <p:nvPicPr>
          <p:cNvPr id="7" name="Picture 6" descr="bb106b98694ca125056577f77ac0359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7a35ee2030e4c2f7aa1f87072b85f6d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983584" y="1453896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7B2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58783bda6fe87284dfbc4353998c3b03.png">
            <a:hlinkClick action="ppaction://hlinksldjump" r:id="rId9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c45fc5a99cc6cc80a832c480627003a3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4" name="Picture 1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5" name="Picture 14" descr="55541af4e73f7ed1a583e28b0c1c387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3255264"/>
            <a:ext cx="384048" cy="384048"/>
          </a:xfrm>
          <a:prstGeom prst="rect">
            <a:avLst/>
          </a:prstGeom>
        </p:spPr>
      </p:pic>
      <p:pic>
        <p:nvPicPr>
          <p:cNvPr id="17" name="Picture 16" descr="8cbb21479b7e61849c80fff052d657f0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9" name="Picture 18" descr="9da8cfaf2eadd4bd072c0cc8ba0be5d5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20" name="Picture 1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pic>
        <p:nvPicPr>
          <p:cNvPr id="21" name="Picture 20" descr="c820227e1f0210037293faecf77efe32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2" name="Picture 21" descr="01e02afdf7ed8c5d89fcda795992d361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3" name="Picture 2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4" name="Picture 23" descr="0c448fc71dd1c96c51c3575f72c47696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5" name="Picture 2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4864608"/>
            <a:ext cx="384048" cy="384048"/>
          </a:xfrm>
          <a:prstGeom prst="rect">
            <a:avLst/>
          </a:prstGeom>
        </p:spPr>
      </p:pic>
      <p:pic>
        <p:nvPicPr>
          <p:cNvPr id="26" name="Picture 25" descr="b1bdd254769375f23f23d069694cbdb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7" name="Picture 26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8" name="Picture 27" descr="1bc81049bbd102d86c897850eab5644a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pic>
        <p:nvPicPr>
          <p:cNvPr id="29" name="Picture 28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4864608"/>
            <a:ext cx="384048" cy="384048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D6336C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b3a42c90976b0f9b32108617052b3f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D6336C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١٢ من ١٢</a:t>
            </a:r>
          </a:p>
        </p:txBody>
      </p:sp>
      <p:pic>
        <p:nvPicPr>
          <p:cNvPr id="7" name="Picture 6" descr="bb106b98694ca125056577f77ac0359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7a35ee2030e4c2f7aa1f87072b85f6d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58783bda6fe87284dfbc4353998c3b03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1645920"/>
            <a:ext cx="384048" cy="384048"/>
          </a:xfrm>
          <a:prstGeom prst="rect">
            <a:avLst/>
          </a:prstGeom>
        </p:spPr>
      </p:pic>
      <p:pic>
        <p:nvPicPr>
          <p:cNvPr id="13" name="Picture 12" descr="c45fc5a99cc6cc80a832c480627003a3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4" name="Picture 1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5" name="Picture 14" descr="55541af4e73f7ed1a583e28b0c1c387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3255264"/>
            <a:ext cx="384048" cy="384048"/>
          </a:xfrm>
          <a:prstGeom prst="rect">
            <a:avLst/>
          </a:prstGeom>
        </p:spPr>
      </p:pic>
      <p:pic>
        <p:nvPicPr>
          <p:cNvPr id="17" name="Picture 16" descr="8cbb21479b7e61849c80fff052d657f0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9" name="Picture 18" descr="9da8cfaf2eadd4bd072c0cc8ba0be5d5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20" name="Picture 1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1862176" y="3063240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7B2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c820227e1f0210037293faecf77efe32.png">
            <a:hlinkClick action="ppaction://hlinksldjump" r:id="rId14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3" name="Picture 22" descr="01e02afdf7ed8c5d89fcda795992d361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4" name="Picture 2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5" name="Picture 24" descr="0c448fc71dd1c96c51c3575f72c47696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6" name="Picture 2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4864608"/>
            <a:ext cx="384048" cy="384048"/>
          </a:xfrm>
          <a:prstGeom prst="rect">
            <a:avLst/>
          </a:prstGeom>
        </p:spPr>
      </p:pic>
      <p:pic>
        <p:nvPicPr>
          <p:cNvPr id="27" name="Picture 26" descr="b1bdd254769375f23f23d069694cbdb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8" name="Picture 2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9" name="Picture 28" descr="1bc81049bbd102d86c897850eab5644a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pic>
        <p:nvPicPr>
          <p:cNvPr id="30" name="Picture 2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4864608"/>
            <a:ext cx="384048" cy="38404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D6336C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29a5a149d83b85fc76f5bc0ba469b7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١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D633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29a5a149d83b85fc76f5bc0ba469b7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C56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٦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D633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29a5a149d83b85fc76f5bc0ba469b7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B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١١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D633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29a5a149d83b85fc76f5bc0ba469b7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D5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٤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D633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29a5a149d83b85fc76f5bc0ba469b7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٩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D633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29a5a149d83b85fc76f5bc0ba469b7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8E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٢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D633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29a5a149d83b85fc76f5bc0ba469b7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8367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٧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D633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29a5a149d83b85fc76f5bc0ba469b7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D5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١٢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D633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29a5a149d83b85fc76f5bc0ba469b7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7E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٥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D633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29a5a149d83b85fc76f5bc0ba469b7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8E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١٠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D633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29a5a149d83b85fc76f5bc0ba469b7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B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٣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D633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29a5a149d83b85fc76f5bc0ba469b7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5F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٨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D633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