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slide" Target="slide14.xml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slide" Target="slide15.xml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slide" Target="slide16.xml"/><Relationship Id="rId18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slide" Target="slide17.xml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slide" Target="slide18.xml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slide" Target="slide19.xml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slide" Target="slide20.xml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" Target="slide2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" Target="slide22.xml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slide" Target="slide23.xml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" Target="slide24.xml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slide" Target="slide25.xml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3.xml"/><Relationship Id="rId6" Type="http://schemas.openxmlformats.org/officeDocument/2006/relationships/image" Target="../media/image2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4.xml"/><Relationship Id="rId6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5.xml"/><Relationship Id="rId6" Type="http://schemas.openxmlformats.org/officeDocument/2006/relationships/image" Target="../media/image2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6.xml"/><Relationship Id="rId6" Type="http://schemas.openxmlformats.org/officeDocument/2006/relationships/image" Target="../media/image2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7.xml"/><Relationship Id="rId6" Type="http://schemas.openxmlformats.org/officeDocument/2006/relationships/image" Target="../media/image2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8.xml"/><Relationship Id="rId6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9.xml"/><Relationship Id="rId6" Type="http://schemas.openxmlformats.org/officeDocument/2006/relationships/image" Target="../media/image2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0.xml"/><Relationship Id="rId6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1.xml"/><Relationship Id="rId6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2.xml"/><Relationship Id="rId6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3.xml"/><Relationship Id="rId6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2.xml"/><Relationship Id="rId6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ظرف الأسئلة بدون تكرار ✉️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6400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bc177a9f9a549472a91718a79ecce304.png">
            <a:hlinkClick action="ppaction://hlinksldjump"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9" name="Picture 8" descr="8af2f2e5cd43294bf7a1826a38853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9b2690e84149d50cd2e6f1114d83e7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6b3af2ec7c9929c8b32d795d2a1da72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c77f75a37d6170b448ca084f9421ef0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5cda11dff48d4e833535a7425f876a2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dc489dd3aacdd2cbe0dbda96e76f1ad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7dfe19aa565b24dcabd1b4b1adf5f9dc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2dde20238820fa87a98fe6886294d92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7" name="Picture 16" descr="f5c46c62204d57eaba8d307d69db793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ecd25bc8cd194427e00bd0b2dd85091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1b9c4fa5173338ef920b91beaacd6c5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٢ من ١٢</a:t>
            </a:r>
          </a:p>
        </p:txBody>
      </p:sp>
      <p:pic>
        <p:nvPicPr>
          <p:cNvPr id="7" name="Picture 6" descr="bc177a9f9a549472a91718a79ecce3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af2f2e5cd43294bf7a1826a38853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9b2690e84149d50cd2e6f1114d83e7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6b3af2ec7c9929c8b32d795d2a1da72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c77f75a37d6170b448ca084f9421ef0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104992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5cda11dff48d4e833535a7425f876a28.png">
            <a:hlinkClick action="ppaction://hlinksldjump" r:id="rId12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dc489dd3aacdd2cbe0dbda96e76f1ad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7dfe19aa565b24dcabd1b4b1adf5f9d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2dde20238820fa87a98fe6886294d92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f5c46c62204d57eaba8d307d69db793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ecd25bc8cd194427e00bd0b2dd85091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1b9c4fa5173338ef920b91beaacd6c57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٣ من ١٢</a:t>
            </a:r>
          </a:p>
        </p:txBody>
      </p:sp>
      <p:pic>
        <p:nvPicPr>
          <p:cNvPr id="7" name="Picture 6" descr="bc177a9f9a549472a91718a79ecce3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af2f2e5cd43294bf7a1826a38853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9b2690e84149d50cd2e6f1114d83e7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6b3af2ec7c9929c8b32d795d2a1da72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c77f75a37d6170b448ca084f9421ef0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5cda11dff48d4e833535a7425f876a2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5" name="Picture 14" descr="dc489dd3aacdd2cbe0dbda96e76f1ad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7dfe19aa565b24dcabd1b4b1adf5f9dc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2dde20238820fa87a98fe6886294d92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f5c46c62204d57eaba8d307d69db793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983584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ecd25bc8cd194427e00bd0b2dd850917.png">
            <a:hlinkClick action="ppaction://hlinksldjump" r:id="rId17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1b9c4fa5173338ef920b91beaacd6c57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٤ من ١٢</a:t>
            </a:r>
          </a:p>
        </p:txBody>
      </p:sp>
      <p:pic>
        <p:nvPicPr>
          <p:cNvPr id="7" name="Picture 6" descr="bc177a9f9a549472a91718a79ecce3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af2f2e5cd43294bf7a1826a38853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9b2690e84149d50cd2e6f1114d83e7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62176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6b3af2ec7c9929c8b32d795d2a1da722.png">
            <a:hlinkClick action="ppaction://hlinksldjump" r:id="rId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c77f75a37d6170b448ca084f9421ef0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5cda11dff48d4e833535a7425f876a2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dc489dd3aacdd2cbe0dbda96e76f1ad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7dfe19aa565b24dcabd1b4b1adf5f9d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2dde20238820fa87a98fe6886294d92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f5c46c62204d57eaba8d307d69db793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ecd25bc8cd194427e00bd0b2dd85091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1b9c4fa5173338ef920b91beaacd6c57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٥ من ١٢</a:t>
            </a:r>
          </a:p>
        </p:txBody>
      </p:sp>
      <p:pic>
        <p:nvPicPr>
          <p:cNvPr id="7" name="Picture 6" descr="bc177a9f9a549472a91718a79ecce3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af2f2e5cd43294bf7a1826a38853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9b2690e84149d50cd2e6f1114d83e7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6b3af2ec7c9929c8b32d795d2a1da72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c77f75a37d6170b448ca084f9421ef0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5cda11dff48d4e833535a7425f876a2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dc489dd3aacdd2cbe0dbda96e76f1ad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7dfe19aa565b24dcabd1b4b1adf5f9dc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8226400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2dde20238820fa87a98fe6886294d928.png">
            <a:hlinkClick action="ppaction://hlinksldjump" r:id="rId15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f5c46c62204d57eaba8d307d69db793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ecd25bc8cd194427e00bd0b2dd85091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1b9c4fa5173338ef920b91beaacd6c57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٦ من ١٢</a:t>
            </a:r>
          </a:p>
        </p:txBody>
      </p:sp>
      <p:pic>
        <p:nvPicPr>
          <p:cNvPr id="7" name="Picture 6" descr="bc177a9f9a549472a91718a79ecce3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8af2f2e5cd43294bf7a1826a38853345.png">
            <a:hlinkClick action="ppaction://hlinksldjump" r:id="rId8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9b2690e84149d50cd2e6f1114d83e7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6b3af2ec7c9929c8b32d795d2a1da72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c77f75a37d6170b448ca084f9421ef0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5cda11dff48d4e833535a7425f876a2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dc489dd3aacdd2cbe0dbda96e76f1ad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7dfe19aa565b24dcabd1b4b1adf5f9d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2dde20238820fa87a98fe6886294d92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1" name="Picture 20" descr="f5c46c62204d57eaba8d307d69db793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ecd25bc8cd194427e00bd0b2dd85091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1b9c4fa5173338ef920b91beaacd6c57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٧ من ١٢</a:t>
            </a:r>
          </a:p>
        </p:txBody>
      </p:sp>
      <p:pic>
        <p:nvPicPr>
          <p:cNvPr id="7" name="Picture 6" descr="bc177a9f9a549472a91718a79ecce3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af2f2e5cd43294bf7a1826a38853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9b2690e84149d50cd2e6f1114d83e7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6b3af2ec7c9929c8b32d795d2a1da72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c77f75a37d6170b448ca084f9421ef0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5cda11dff48d4e833535a7425f876a2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983584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dc489dd3aacdd2cbe0dbda96e76f1ada.png">
            <a:hlinkClick action="ppaction://hlinksldjump" r:id="rId13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7dfe19aa565b24dcabd1b4b1adf5f9d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2dde20238820fa87a98fe6886294d92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f5c46c62204d57eaba8d307d69db793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ecd25bc8cd194427e00bd0b2dd85091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1b9c4fa5173338ef920b91beaacd6c57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٨ من ١٢</a:t>
            </a:r>
          </a:p>
        </p:txBody>
      </p:sp>
      <p:pic>
        <p:nvPicPr>
          <p:cNvPr id="7" name="Picture 6" descr="bc177a9f9a549472a91718a79ecce3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af2f2e5cd43294bf7a1826a38853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9b2690e84149d50cd2e6f1114d83e7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6b3af2ec7c9929c8b32d795d2a1da72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c77f75a37d6170b448ca084f9421ef0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5cda11dff48d4e833535a7425f876a2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dc489dd3aacdd2cbe0dbda96e76f1ad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7dfe19aa565b24dcabd1b4b1adf5f9dc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2dde20238820fa87a98fe6886294d92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f5c46c62204d57eaba8d307d69db793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ecd25bc8cd194427e00bd0b2dd85091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862176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1b9c4fa5173338ef920b91beaacd6c57.png">
            <a:hlinkClick action="ppaction://hlinksldjump" r:id="rId18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٩ من ١٢</a:t>
            </a:r>
          </a:p>
        </p:txBody>
      </p:sp>
      <p:pic>
        <p:nvPicPr>
          <p:cNvPr id="7" name="Picture 6" descr="bc177a9f9a549472a91718a79ecce3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af2f2e5cd43294bf7a1826a38853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9b2690e84149d50cd2e6f1114d83e7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6b3af2ec7c9929c8b32d795d2a1da72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226400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c77f75a37d6170b448ca084f9421ef0f.png">
            <a:hlinkClick action="ppaction://hlinksldjump" r:id="rId11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5cda11dff48d4e833535a7425f876a2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dc489dd3aacdd2cbe0dbda96e76f1ad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7dfe19aa565b24dcabd1b4b1adf5f9d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2dde20238820fa87a98fe6886294d92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f5c46c62204d57eaba8d307d69db793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ecd25bc8cd194427e00bd0b2dd85091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1b9c4fa5173338ef920b91beaacd6c57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١٠ من ١٢</a:t>
            </a:r>
          </a:p>
        </p:txBody>
      </p:sp>
      <p:pic>
        <p:nvPicPr>
          <p:cNvPr id="7" name="Picture 6" descr="bc177a9f9a549472a91718a79ecce3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af2f2e5cd43294bf7a1826a38853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9b2690e84149d50cd2e6f1114d83e7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6b3af2ec7c9929c8b32d795d2a1da72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c77f75a37d6170b448ca084f9421ef0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5cda11dff48d4e833535a7425f876a2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dc489dd3aacdd2cbe0dbda96e76f1ad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7dfe19aa565b24dcabd1b4b1adf5f9dc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2dde20238820fa87a98fe6886294d92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f5c46c62204d57eaba8d307d69db7932.png">
            <a:hlinkClick action="ppaction://hlinksldjump" r:id="rId16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ecd25bc8cd194427e00bd0b2dd85091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1b9c4fa5173338ef920b91beaacd6c57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١١ من ١٢</a:t>
            </a:r>
          </a:p>
        </p:txBody>
      </p:sp>
      <p:pic>
        <p:nvPicPr>
          <p:cNvPr id="7" name="Picture 6" descr="bc177a9f9a549472a91718a79ecce3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af2f2e5cd43294bf7a1826a38853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983584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9b2690e84149d50cd2e6f1114d83e705.png">
            <a:hlinkClick action="ppaction://hlinksldjump" r:id="rId9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6b3af2ec7c9929c8b32d795d2a1da72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c77f75a37d6170b448ca084f9421ef0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5cda11dff48d4e833535a7425f876a2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dc489dd3aacdd2cbe0dbda96e76f1ad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1" name="Picture 20" descr="7dfe19aa565b24dcabd1b4b1adf5f9d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2" name="Picture 21" descr="2dde20238820fa87a98fe6886294d92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f5c46c62204d57eaba8d307d69db793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ecd25bc8cd194427e00bd0b2dd85091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8" name="Picture 27" descr="1b9c4fa5173338ef920b91beaacd6c57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9" name="Picture 2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01349d111e3553924f8a2908c4514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eeca3e07dde0a2358c56d11aafdc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6A2CC9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١٢ من ١٢</a:t>
            </a:r>
          </a:p>
        </p:txBody>
      </p:sp>
      <p:pic>
        <p:nvPicPr>
          <p:cNvPr id="7" name="Picture 6" descr="bc177a9f9a549472a91718a79ecce3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8af2f2e5cd43294bf7a1826a38853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9b2690e84149d50cd2e6f1114d83e7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6b3af2ec7c9929c8b32d795d2a1da72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c77f75a37d6170b448ca084f9421ef0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5cda11dff48d4e833535a7425f876a2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dc489dd3aacdd2cbe0dbda96e76f1ad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862176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E8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7dfe19aa565b24dcabd1b4b1adf5f9dc.png">
            <a:hlinkClick action="ppaction://hlinksldjump" r:id="rId14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3" name="Picture 22" descr="2dde20238820fa87a98fe6886294d92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f5c46c62204d57eaba8d307d69db793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ecd25bc8cd194427e00bd0b2dd85091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9" name="Picture 28" descr="1b9c4fa5173338ef920b91beaacd6c57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30" name="Picture 2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6A2CC9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4D7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5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9B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3CC9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31C7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9F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D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f3ddd80b081a5a36f9c6809cdf2ae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6289b822136fa2d7c60d60b523481a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6F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6A2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