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f7135f78ea5cad076ebf9992309b53be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715657265f17ee51156dd5d5ff26a58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17be5732266eb421108ac6055be0c04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c1a0143b8306094692ce878f41d791c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ac8c7a2e46740d5d97ac59b8480a11d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9e0f5dfb6b30406225255e5e936ea7f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9924c3a6fb65ea7fefa41ae8a086a33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ce31d27a0a94eb77f82153d7274f4f3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715657265f17ee51156dd5d5ff26a588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17be5732266eb421108ac6055be0c04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c1a0143b8306094692ce878f41d791c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ac8c7a2e46740d5d97ac59b8480a11d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715657265f17ee51156dd5d5ff26a58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17be5732266eb421108ac6055be0c04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c1a0143b8306094692ce878f41d791c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ac8c7a2e46740d5d97ac59b8480a11d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9e0f5dfb6b30406225255e5e936ea7f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9924c3a6fb65ea7fefa41ae8a086a333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454e21d1c4c401554c21bc430f6ae87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3bf459450fdb45180e006889dd25d13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715657265f17ee51156dd5d5ff26a5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17be5732266eb421108ac6055be0c04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c1a0143b8306094692ce878f41d791c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ac8c7a2e46740d5d97ac59b8480a11d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715657265f17ee51156dd5d5ff26a58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17be5732266eb421108ac6055be0c04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c1a0143b8306094692ce878f41d791c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c8c7a2e46740d5d97ac59b8480a11d8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49565d64b4c8e7c9937e082d2b05a8e6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a7e2bc94f4ac4c07184e6180ed2c9e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454e21d1c4c401554c21bc430f6ae8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3bf459450fdb45180e006889dd25d13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15657265f17ee51156dd5d5ff26a5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17be5732266eb421108ac6055be0c04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c1a0143b8306094692ce878f41d791c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ac8c7a2e46740d5d97ac59b8480a11d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15657265f17ee51156dd5d5ff26a58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7be5732266eb421108ac6055be0c041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c1a0143b8306094692ce878f41d791c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ac8c7a2e46740d5d97ac59b8480a11d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15657265f17ee51156dd5d5ff26a58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17be5732266eb421108ac6055be0c04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c1a0143b8306094692ce878f41d791c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ac8c7a2e46740d5d97ac59b8480a11d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9e0f5dfb6b30406225255e5e936ea7f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9924c3a6fb65ea7fefa41ae8a086a33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ce31d27a0a94eb77f82153d7274f4f39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3bf459450fdb45180e006889dd25d133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715657265f17ee51156dd5d5ff26a5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17be5732266eb421108ac6055be0c04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c1a0143b8306094692ce878f41d791c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ac8c7a2e46740d5d97ac59b8480a11d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715657265f17ee51156dd5d5ff26a58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17be5732266eb421108ac6055be0c04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c1a0143b8306094692ce878f41d791c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ac8c7a2e46740d5d97ac59b8480a11d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9e0f5dfb6b30406225255e5e936ea7ff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ca7e2bc94f4ac4c07184e6180ed2c9e8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1454e21d1c4c401554c21bc430f6ae8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3bf459450fdb45180e006889dd25d13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15657265f17ee51156dd5d5ff26a5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17be5732266eb421108ac6055be0c04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c1a0143b8306094692ce878f41d791c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ac8c7a2e46740d5d97ac59b8480a11d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f7135f78ea5cad076ebf9992309b53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49565d64b4c8e7c9937e082d2b05a8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ca7e2bc94f4ac4c07184e6180ed2c9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1454e21d1c4c401554c21bc430f6ae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3bf459450fdb45180e006889dd25d1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15657265f17ee51156dd5d5ff26a58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17be5732266eb421108ac6055be0c04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c1a0143b8306094692ce878f41d791c1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ac8c7a2e46740d5d97ac59b8480a11d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9e0f5dfb6b30406225255e5e936ea7f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9924c3a6fb65ea7fefa41ae8a086a33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ce31d27a0a94eb77f82153d7274f4f39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