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a3567e33432d802d6510f785737d85e5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f11886aa0fdde3d8a13daf3a7d0d55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ef1b550d4e5d66cc808a9a5b9c658de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b585fa840f4c8a54d7d6f1acd487af5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1bae35be06438d382269faa5ecbdd7a7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cec449e1cc3f713cbad2bff7d1393b6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da98ff93e2a8f733f25264640fe4de3f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a99670e694bde852a7c942281a26c2a7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f11886aa0fdde3d8a13daf3a7d0d55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ef1b550d4e5d66cc808a9a5b9c658de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f11886aa0fdde3d8a13daf3a7d0d55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ef1b550d4e5d66cc808a9a5b9c658de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b585fa840f4c8a54d7d6f1acd487af5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1bae35be06438d382269faa5ecbdd7a7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cec449e1cc3f713cbad2bff7d1393b65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0486405cfdd9814ba12949315eeb468b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551d917fbaf53a002271334d24fbdbf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a99670e694bde852a7c942281a26c2a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f11886aa0fdde3d8a13daf3a7d0d55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ef1b550d4e5d66cc808a9a5b9c658de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f11886aa0fdde3d8a13daf3a7d0d55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ef1b550d4e5d66cc808a9a5b9c658de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b585fa840f4c8a54d7d6f1acd487af56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aa9504bae7b12b1383a2c8c03143bb4d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5897436758783e3a81dfa73b2a496e7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0486405cfdd9814ba12949315eeb468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1d917fbaf53a002271334d24fbdbf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a99670e694bde852a7c942281a26c2a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f11886aa0fdde3d8a13daf3a7d0d55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ef1b550d4e5d66cc808a9a5b9c658de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f11886aa0fdde3d8a13daf3a7d0d55da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ef1b550d4e5d66cc808a9a5b9c658de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f11886aa0fdde3d8a13daf3a7d0d55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ef1b550d4e5d66cc808a9a5b9c658de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b585fa840f4c8a54d7d6f1acd487af5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1bae35be06438d382269faa5ecbdd7a7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cec449e1cc3f713cbad2bff7d1393b6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da98ff93e2a8f733f25264640fe4de3f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551d917fbaf53a002271334d24fbdbf1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a99670e694bde852a7c942281a26c2a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f11886aa0fdde3d8a13daf3a7d0d55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ef1b550d4e5d66cc808a9a5b9c658de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f11886aa0fdde3d8a13daf3a7d0d55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ef1b550d4e5d66cc808a9a5b9c658de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b585fa840f4c8a54d7d6f1acd487af5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bae35be06438d382269faa5ecbdd7a7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5897436758783e3a81dfa73b2a496e7d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0486405cfdd9814ba12949315eeb468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551d917fbaf53a002271334d24fbdbf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a99670e694bde852a7c942281a26c2a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11886aa0fdde3d8a13daf3a7d0d55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ef1b550d4e5d66cc808a9a5b9c658de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a3567e33432d802d6510f785737d85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a9504bae7b12b1383a2c8c03143bb4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97436758783e3a81dfa73b2a496e7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0486405cfdd9814ba12949315eeb468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551d917fbaf53a002271334d24fbdbf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a99670e694bde852a7c942281a26c2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11886aa0fdde3d8a13daf3a7d0d55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ef1b550d4e5d66cc808a9a5b9c658de2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b585fa840f4c8a54d7d6f1acd487af5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1bae35be06438d382269faa5ecbdd7a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cec449e1cc3f713cbad2bff7d1393b6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da98ff93e2a8f733f25264640fe4de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