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41694a694e0831759988fedfbbaba528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f461cace6dbd074924105a1548a6742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f94dc25cc71b7ee698c796bdfce998c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ba844fc103c73afb9b6923d35ad08a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eca2dc8aa2ae2a5467d5cf94c9e9aa8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cc2b33f0f58a05a555cfd44e25806b6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cbc8fe168108cf85f74ecc67fd5c236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e2334f747b5fd63c8afd8fa79f04e59d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f461cace6dbd074924105a1548a6742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f94dc25cc71b7ee698c796bdfce998c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f461cace6dbd074924105a1548a6742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f94dc25cc71b7ee698c796bdfce998c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ba844fc103c73afb9b6923d35ad08a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eca2dc8aa2ae2a5467d5cf94c9e9aa8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cc2b33f0f58a05a555cfd44e25806b66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70ef3c8f6fe6d0138130a5a5869254ba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11109081608e08c86bf89d5a82e883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e2334f747b5fd63c8afd8fa79f04e59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f461cace6dbd074924105a1548a6742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f94dc25cc71b7ee698c796bdfce998c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f461cace6dbd074924105a1548a6742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f94dc25cc71b7ee698c796bdfce998c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ba844fc103c73afb9b6923d35ad08a04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8e79358b7716147cc5a1c5479ca47e28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a1d2f5e5ff438aef05348dca84efd24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70ef3c8f6fe6d0138130a5a5869254b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11109081608e08c86bf89d5a82e883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e2334f747b5fd63c8afd8fa79f04e59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f461cace6dbd074924105a1548a6742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f94dc25cc71b7ee698c796bdfce998c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f461cace6dbd074924105a1548a67424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f94dc25cc71b7ee698c796bdfce998c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f461cace6dbd074924105a1548a6742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94dc25cc71b7ee698c796bdfce998c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ba844fc103c73afb9b6923d35ad08a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eca2dc8aa2ae2a5467d5cf94c9e9aa8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cc2b33f0f58a05a555cfd44e25806b6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cbc8fe168108cf85f74ecc67fd5c2360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1109081608e08c86bf89d5a82e883f0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e2334f747b5fd63c8afd8fa79f04e59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f461cace6dbd074924105a1548a6742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f94dc25cc71b7ee698c796bdfce998c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f461cace6dbd074924105a1548a6742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f94dc25cc71b7ee698c796bdfce998c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ba844fc103c73afb9b6923d35ad08a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eca2dc8aa2ae2a5467d5cf94c9e9aa80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a1d2f5e5ff438aef05348dca84efd249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70ef3c8f6fe6d0138130a5a5869254b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11109081608e08c86bf89d5a82e883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e2334f747b5fd63c8afd8fa79f04e59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461cace6dbd074924105a1548a6742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f94dc25cc71b7ee698c796bdfce998c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41694a694e0831759988fedfbbaba5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e79358b7716147cc5a1c5479ca47e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a1d2f5e5ff438aef05348dca84efd24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70ef3c8f6fe6d0138130a5a5869254b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11109081608e08c86bf89d5a82e883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e2334f747b5fd63c8afd8fa79f04e59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461cace6dbd074924105a1548a6742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f94dc25cc71b7ee698c796bdfce998c7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ba844fc103c73afb9b6923d35ad08a0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eca2dc8aa2ae2a5467d5cf94c9e9aa8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cc2b33f0f58a05a555cfd44e25806b6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cbc8fe168108cf85f74ecc67fd5c2360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