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slide" Target="slide14.xml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slide" Target="slide15.xml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slide" Target="slide16.xml"/><Relationship Id="rId18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" Target="slide17.xml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slide" Target="slide18.xml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slide" Target="slide19.xml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slide" Target="slide20.xml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" Target="slide2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" Target="slide22.xml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slide" Target="slide23.xml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" Target="slide24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slide" Target="slide25.xml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3.xml"/><Relationship Id="rId6" Type="http://schemas.openxmlformats.org/officeDocument/2006/relationships/image" Target="../media/image2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4.xml"/><Relationship Id="rId6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5.xml"/><Relationship Id="rId6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6.xml"/><Relationship Id="rId6" Type="http://schemas.openxmlformats.org/officeDocument/2006/relationships/image" Target="../media/image2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7.xml"/><Relationship Id="rId6" Type="http://schemas.openxmlformats.org/officeDocument/2006/relationships/image" Target="../media/image2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8.xml"/><Relationship Id="rId6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9.xml"/><Relationship Id="rId6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0.xml"/><Relationship Id="rId6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1.xml"/><Relationship Id="rId6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2.xml"/><Relationship Id="rId6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3.xml"/><Relationship Id="rId6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2.xml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ظرف الأسئلة بدون تكرار ✉️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6400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5f1fed01f8e1d4fb6e404debf879fb12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9" name="Picture 8" descr="3e5f70b88faea4ebff57e59d7dd872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65e34ea0200a417d77c4becb69e0186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ea734ff30e44382317e399f7c044b2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475c1c7d21f4de0dbcaf72e32543a1a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67a1088fd97b894101f5dbadb45a1f4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a873f26185dd8a03ab54fc6b0a81a48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3639eef3db335361a8c0f3028fd6046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3fae9f2de0f70bd182009dc08040746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7" name="Picture 16" descr="947cb52be34d173bfcc919c696f52d7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f46012b5fe910a0bba7e30b11ac2e9cb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17217ae4bc211bebbc460901a09edfb2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٢ من ١٢</a:t>
            </a:r>
          </a:p>
        </p:txBody>
      </p:sp>
      <p:pic>
        <p:nvPicPr>
          <p:cNvPr id="7" name="Picture 6" descr="5f1fed01f8e1d4fb6e404debf879fb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e5f70b88faea4ebff57e59d7dd872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65e34ea0200a417d77c4becb69e0186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ea734ff30e44382317e399f7c044b2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475c1c7d21f4de0dbcaf72e32543a1a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104992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67a1088fd97b894101f5dbadb45a1f45.png">
            <a:hlinkClick action="ppaction://hlinksldjump" r:id="rId12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a873f26185dd8a03ab54fc6b0a81a48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3639eef3db335361a8c0f3028fd6046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3fae9f2de0f70bd182009dc08040746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947cb52be34d173bfcc919c696f52d7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f46012b5fe910a0bba7e30b11ac2e9c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17217ae4bc211bebbc460901a09edfb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٣ من ١٢</a:t>
            </a:r>
          </a:p>
        </p:txBody>
      </p:sp>
      <p:pic>
        <p:nvPicPr>
          <p:cNvPr id="7" name="Picture 6" descr="5f1fed01f8e1d4fb6e404debf879fb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e5f70b88faea4ebff57e59d7dd872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65e34ea0200a417d77c4becb69e0186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ea734ff30e44382317e399f7c044b2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475c1c7d21f4de0dbcaf72e32543a1a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67a1088fd97b894101f5dbadb45a1f4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5" name="Picture 14" descr="a873f26185dd8a03ab54fc6b0a81a48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3639eef3db335361a8c0f3028fd6046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3fae9f2de0f70bd182009dc08040746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947cb52be34d173bfcc919c696f52d7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983584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f46012b5fe910a0bba7e30b11ac2e9cb.png">
            <a:hlinkClick action="ppaction://hlinksldjump" r:id="rId17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17217ae4bc211bebbc460901a09edfb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٤ من ١٢</a:t>
            </a:r>
          </a:p>
        </p:txBody>
      </p:sp>
      <p:pic>
        <p:nvPicPr>
          <p:cNvPr id="7" name="Picture 6" descr="5f1fed01f8e1d4fb6e404debf879fb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e5f70b88faea4ebff57e59d7dd872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65e34ea0200a417d77c4becb69e0186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62176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ea734ff30e44382317e399f7c044b2bb.png">
            <a:hlinkClick action="ppaction://hlinksldjump" r:id="rId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475c1c7d21f4de0dbcaf72e32543a1a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67a1088fd97b894101f5dbadb45a1f4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a873f26185dd8a03ab54fc6b0a81a48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3639eef3db335361a8c0f3028fd6046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3fae9f2de0f70bd182009dc08040746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947cb52be34d173bfcc919c696f52d7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f46012b5fe910a0bba7e30b11ac2e9c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17217ae4bc211bebbc460901a09edfb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٥ من ١٢</a:t>
            </a:r>
          </a:p>
        </p:txBody>
      </p:sp>
      <p:pic>
        <p:nvPicPr>
          <p:cNvPr id="7" name="Picture 6" descr="5f1fed01f8e1d4fb6e404debf879fb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e5f70b88faea4ebff57e59d7dd872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65e34ea0200a417d77c4becb69e0186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ea734ff30e44382317e399f7c044b2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475c1c7d21f4de0dbcaf72e32543a1a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67a1088fd97b894101f5dbadb45a1f4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a873f26185dd8a03ab54fc6b0a81a48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3639eef3db335361a8c0f3028fd6046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226400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3fae9f2de0f70bd182009dc08040746c.png">
            <a:hlinkClick action="ppaction://hlinksldjump" r:id="rId15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947cb52be34d173bfcc919c696f52d7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f46012b5fe910a0bba7e30b11ac2e9c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17217ae4bc211bebbc460901a09edfb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٦ من ١٢</a:t>
            </a:r>
          </a:p>
        </p:txBody>
      </p:sp>
      <p:pic>
        <p:nvPicPr>
          <p:cNvPr id="7" name="Picture 6" descr="5f1fed01f8e1d4fb6e404debf879fb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3e5f70b88faea4ebff57e59d7dd872cf.png">
            <a:hlinkClick action="ppaction://hlinksldjump" r:id="rId8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65e34ea0200a417d77c4becb69e0186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ea734ff30e44382317e399f7c044b2b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475c1c7d21f4de0dbcaf72e32543a1a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67a1088fd97b894101f5dbadb45a1f4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a873f26185dd8a03ab54fc6b0a81a48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3639eef3db335361a8c0f3028fd6046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3fae9f2de0f70bd182009dc08040746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1" name="Picture 20" descr="947cb52be34d173bfcc919c696f52d7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f46012b5fe910a0bba7e30b11ac2e9c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17217ae4bc211bebbc460901a09edfb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٧ من ١٢</a:t>
            </a:r>
          </a:p>
        </p:txBody>
      </p:sp>
      <p:pic>
        <p:nvPicPr>
          <p:cNvPr id="7" name="Picture 6" descr="5f1fed01f8e1d4fb6e404debf879fb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e5f70b88faea4ebff57e59d7dd872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65e34ea0200a417d77c4becb69e0186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ea734ff30e44382317e399f7c044b2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475c1c7d21f4de0dbcaf72e32543a1a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67a1088fd97b894101f5dbadb45a1f4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983584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a873f26185dd8a03ab54fc6b0a81a480.png">
            <a:hlinkClick action="ppaction://hlinksldjump" r:id="rId13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3639eef3db335361a8c0f3028fd6046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3fae9f2de0f70bd182009dc08040746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947cb52be34d173bfcc919c696f52d7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f46012b5fe910a0bba7e30b11ac2e9c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17217ae4bc211bebbc460901a09edfb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٨ من ١٢</a:t>
            </a:r>
          </a:p>
        </p:txBody>
      </p:sp>
      <p:pic>
        <p:nvPicPr>
          <p:cNvPr id="7" name="Picture 6" descr="5f1fed01f8e1d4fb6e404debf879fb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e5f70b88faea4ebff57e59d7dd872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65e34ea0200a417d77c4becb69e0186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ea734ff30e44382317e399f7c044b2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475c1c7d21f4de0dbcaf72e32543a1a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67a1088fd97b894101f5dbadb45a1f4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a873f26185dd8a03ab54fc6b0a81a48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3639eef3db335361a8c0f3028fd6046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3fae9f2de0f70bd182009dc08040746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947cb52be34d173bfcc919c696f52d75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f46012b5fe910a0bba7e30b11ac2e9cb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862176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17217ae4bc211bebbc460901a09edfb2.png">
            <a:hlinkClick action="ppaction://hlinksldjump" r:id="rId18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٩ من ١٢</a:t>
            </a:r>
          </a:p>
        </p:txBody>
      </p:sp>
      <p:pic>
        <p:nvPicPr>
          <p:cNvPr id="7" name="Picture 6" descr="5f1fed01f8e1d4fb6e404debf879fb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e5f70b88faea4ebff57e59d7dd872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65e34ea0200a417d77c4becb69e0186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ea734ff30e44382317e399f7c044b2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26400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475c1c7d21f4de0dbcaf72e32543a1a7.png">
            <a:hlinkClick action="ppaction://hlinksldjump"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67a1088fd97b894101f5dbadb45a1f4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a873f26185dd8a03ab54fc6b0a81a48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3639eef3db335361a8c0f3028fd6046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3fae9f2de0f70bd182009dc08040746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947cb52be34d173bfcc919c696f52d7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f46012b5fe910a0bba7e30b11ac2e9c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17217ae4bc211bebbc460901a09edfb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١٠ من ١٢</a:t>
            </a:r>
          </a:p>
        </p:txBody>
      </p:sp>
      <p:pic>
        <p:nvPicPr>
          <p:cNvPr id="7" name="Picture 6" descr="5f1fed01f8e1d4fb6e404debf879fb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e5f70b88faea4ebff57e59d7dd872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65e34ea0200a417d77c4becb69e0186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ea734ff30e44382317e399f7c044b2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475c1c7d21f4de0dbcaf72e32543a1a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67a1088fd97b894101f5dbadb45a1f4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a873f26185dd8a03ab54fc6b0a81a48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3639eef3db335361a8c0f3028fd6046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3fae9f2de0f70bd182009dc08040746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947cb52be34d173bfcc919c696f52d75.png">
            <a:hlinkClick action="ppaction://hlinksldjump" r:id="rId16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f46012b5fe910a0bba7e30b11ac2e9c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17217ae4bc211bebbc460901a09edfb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١١ من ١٢</a:t>
            </a:r>
          </a:p>
        </p:txBody>
      </p:sp>
      <p:pic>
        <p:nvPicPr>
          <p:cNvPr id="7" name="Picture 6" descr="5f1fed01f8e1d4fb6e404debf879fb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e5f70b88faea4ebff57e59d7dd872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983584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65e34ea0200a417d77c4becb69e01864.png">
            <a:hlinkClick action="ppaction://hlinksldjump"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ea734ff30e44382317e399f7c044b2b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475c1c7d21f4de0dbcaf72e32543a1a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67a1088fd97b894101f5dbadb45a1f4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a873f26185dd8a03ab54fc6b0a81a48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1" name="Picture 20" descr="3639eef3db335361a8c0f3028fd6046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2" name="Picture 21" descr="3fae9f2de0f70bd182009dc08040746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947cb52be34d173bfcc919c696f52d7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f46012b5fe910a0bba7e30b11ac2e9c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8" name="Picture 27" descr="17217ae4bc211bebbc460901a09edfb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9" name="Picture 2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63d98e8a65bd08e4eea34aaa805ab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a0badbe94dfe7581fd4ea52c838c23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2D6A4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١٢ من ١٢</a:t>
            </a:r>
          </a:p>
        </p:txBody>
      </p:sp>
      <p:pic>
        <p:nvPicPr>
          <p:cNvPr id="7" name="Picture 6" descr="5f1fed01f8e1d4fb6e404debf879fb1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3e5f70b88faea4ebff57e59d7dd872c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65e34ea0200a417d77c4becb69e0186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ea734ff30e44382317e399f7c044b2b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475c1c7d21f4de0dbcaf72e32543a1a7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67a1088fd97b894101f5dbadb45a1f45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a873f26185dd8a03ab54fc6b0a81a48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862176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F8C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3639eef3db335361a8c0f3028fd6046d.png">
            <a:hlinkClick action="ppaction://hlinksldjump" r:id="rId14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3" name="Picture 22" descr="3fae9f2de0f70bd182009dc08040746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947cb52be34d173bfcc919c696f52d75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f46012b5fe910a0bba7e30b11ac2e9c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9" name="Picture 28" descr="17217ae4bc211bebbc460901a09edfb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30" name="Picture 2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2D6A4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8AC9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2DC6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B7E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38A3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A7C9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57CC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80ED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5273fcd0a583df0f370ec6d0b63ee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923d116cc6908af93c5fef3fcd49be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52B7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2D6A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