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7c003395527cbfc820ca75a5dac1872d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df818c74bc4622fc3f05d772bcab752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ecc10d0bf5354545bbe6bf36e9a4e9a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5637486784da780ee1f050e7e16d188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445406736a018f6263593b8eb5ab244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648be9c118d554cecbcd4d26c54464e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561058641dcd5e8f54abb93155dae8aa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621b418f2d5e67062bbd256ed449681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df818c74bc4622fc3f05d772bcab752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ecc10d0bf5354545bbe6bf36e9a4e9a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5637486784da780ee1f050e7e16d188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445406736a018f6263593b8eb5ab244a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33c0e015e4db4b4eb4fe13508b081403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b3b1ae4da3ffb6d37c535ddb693b2c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561058641dcd5e8f54abb93155dae8a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621b418f2d5e67062bbd256ed449681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df818c74bc4622fc3f05d772bcab752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ecc10d0bf5354545bbe6bf36e9a4e9a2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38ea16cf595b1b66c9ec7469ce9381e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3c0e015e4db4b4eb4fe13508b08140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b3b1ae4da3ffb6d37c535ddb693b2c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61058641dcd5e8f54abb93155dae8a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621b418f2d5e67062bbd256ed449681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621b418f2d5e67062bbd256ed4496817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df818c74bc4622fc3f05d772bcab752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ecc10d0bf5354545bbe6bf36e9a4e9a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5637486784da780ee1f050e7e16d188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445406736a018f6263593b8eb5ab244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648be9c118d554cecbcd4d26c54464ea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b3b1ae4da3ffb6d37c535ddb693b2c28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561058641dcd5e8f54abb93155dae8a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621b418f2d5e67062bbd256ed449681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df818c74bc4622fc3f05d772bcab752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ecc10d0bf5354545bbe6bf36e9a4e9a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5637486784da780ee1f050e7e16d1881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6c2a564eb7dc69eca2d789477fde01de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33c0e015e4db4b4eb4fe13508b08140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b3b1ae4da3ffb6d37c535ddb693b2c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561058641dcd5e8f54abb93155dae8a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621b418f2d5e67062bbd256ed449681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df818c74bc4622fc3f05d772bcab75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7c003395527cbfc820ca75a5dac187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238ea16cf595b1b66c9ec7469ce9381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c2a564eb7dc69eca2d789477fde01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33c0e015e4db4b4eb4fe13508b0814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b3b1ae4da3ffb6d37c535ddb693b2c2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561058641dcd5e8f54abb93155dae8a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621b418f2d5e67062bbd256ed449681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df818c74bc4622fc3f05d772bcab7528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ecc10d0bf5354545bbe6bf36e9a4e9a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5637486784da780ee1f050e7e16d188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445406736a018f6263593b8eb5ab2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648be9c118d554cecbcd4d26c54464e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