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db6c1d30930eb6eb9ffcc242bd948ed7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1085173afd4269ce2f5a33204b3a5f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088bf409c3cb666839c427f1fbb58d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4ecbfe2c3198983d4a8809e8db5213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7afe6e5caccab796d36425acbaeb38b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f2524aa6076782e8c1a118ccbff0511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b83e97834c34a10adfd8cc5a8e35601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7c3e15e7e4075551faece3c705211a32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1085173afd4269ce2f5a33204b3a5f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088bf409c3cb666839c427f1fbb58d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71085173afd4269ce2f5a33204b3a5f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088bf409c3cb666839c427f1fbb58d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4ecbfe2c3198983d4a8809e8db5213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7afe6e5caccab796d36425acbaeb38b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f2524aa6076782e8c1a118ccbff05110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cbf6c26072a0451d25e388af911ccc56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50700a60655a258247168c71674d132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c3e15e7e4075551faece3c705211a3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71085173afd4269ce2f5a33204b3a5f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088bf409c3cb666839c427f1fbb58d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71085173afd4269ce2f5a33204b3a5f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088bf409c3cb666839c427f1fbb58d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84ecbfe2c3198983d4a8809e8db52136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a4f4177e3bdc69bb6d4bcd84eca169e7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87bde33a1af2899947857a425ef567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bf6c26072a0451d25e388af911ccc5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0700a60655a258247168c71674d132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c3e15e7e4075551faece3c705211a3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1085173afd4269ce2f5a33204b3a5f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088bf409c3cb666839c427f1fbb58d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71085173afd4269ce2f5a33204b3a5f6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088bf409c3cb666839c427f1fbb58d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1085173afd4269ce2f5a33204b3a5f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088bf409c3cb666839c427f1fbb58d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4ecbfe2c3198983d4a8809e8db5213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7afe6e5caccab796d36425acbaeb38b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f2524aa6076782e8c1a118ccbff0511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b83e97834c34a10adfd8cc5a8e356016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50700a60655a258247168c71674d132f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7c3e15e7e4075551faece3c705211a3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71085173afd4269ce2f5a33204b3a5f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088bf409c3cb666839c427f1fbb58d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71085173afd4269ce2f5a33204b3a5f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088bf409c3cb666839c427f1fbb58d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84ecbfe2c3198983d4a8809e8db5213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7afe6e5caccab796d36425acbaeb38b1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87bde33a1af2899947857a425ef567c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cbf6c26072a0451d25e388af911ccc5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50700a60655a258247168c71674d132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c3e15e7e4075551faece3c705211a3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71085173afd4269ce2f5a33204b3a5f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088bf409c3cb666839c427f1fbb58d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8e2774c960e19ca36ebe97da8e328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8eecd1e11a26fd1c592e8eccd98f67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A21CA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db6c1d30930eb6eb9ffcc242bd94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a4f4177e3bdc69bb6d4bcd84eca16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187bde33a1af2899947857a425ef567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cbf6c26072a0451d25e388af911ccc5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50700a60655a258247168c71674d132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c3e15e7e4075551faece3c705211a3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71085173afd4269ce2f5a33204b3a5f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088bf409c3cb666839c427f1fbb58d98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84ecbfe2c3198983d4a8809e8db5213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7afe6e5caccab796d36425acbaeb38b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f2524aa6076782e8c1a118ccbff0511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b83e97834c34a10adfd8cc5a8e356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A21CA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9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4D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C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5C9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7A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B1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4c7f7a9881da6501e65c71fb58d30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eb570e3341c9cf2066d759fed054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43E9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A21C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