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slide" Target="slide2.xml"/><Relationship Id="rId7" Type="http://schemas.openxmlformats.org/officeDocument/2006/relationships/image" Target="../media/image5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slide" Target="slide14.xml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Relationship Id="rId15" Type="http://schemas.openxmlformats.org/officeDocument/2006/relationships/image" Target="../media/image15.png"/><Relationship Id="rId16" Type="http://schemas.openxmlformats.org/officeDocument/2006/relationships/image" Target="../media/image16.png"/><Relationship Id="rId17" Type="http://schemas.openxmlformats.org/officeDocument/2006/relationships/image" Target="../media/image17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18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slide" Target="slide15.xml"/><Relationship Id="rId13" Type="http://schemas.openxmlformats.org/officeDocument/2006/relationships/image" Target="../media/image12.png"/><Relationship Id="rId14" Type="http://schemas.openxmlformats.org/officeDocument/2006/relationships/image" Target="../media/image13.png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18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Relationship Id="rId15" Type="http://schemas.openxmlformats.org/officeDocument/2006/relationships/image" Target="../media/image15.png"/><Relationship Id="rId16" Type="http://schemas.openxmlformats.org/officeDocument/2006/relationships/image" Target="../media/image16.png"/><Relationship Id="rId17" Type="http://schemas.openxmlformats.org/officeDocument/2006/relationships/slide" Target="slide16.xml"/><Relationship Id="rId18" Type="http://schemas.openxmlformats.org/officeDocument/2006/relationships/image" Target="../media/image17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18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slide" Target="slide17.xml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.png"/><Relationship Id="rId14" Type="http://schemas.openxmlformats.org/officeDocument/2006/relationships/image" Target="../media/image13.png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18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Relationship Id="rId15" Type="http://schemas.openxmlformats.org/officeDocument/2006/relationships/slide" Target="slide18.xml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18.png"/><Relationship Id="rId7" Type="http://schemas.openxmlformats.org/officeDocument/2006/relationships/image" Target="../media/image7.png"/><Relationship Id="rId8" Type="http://schemas.openxmlformats.org/officeDocument/2006/relationships/slide" Target="slide19.xml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.png"/><Relationship Id="rId14" Type="http://schemas.openxmlformats.org/officeDocument/2006/relationships/image" Target="../media/image13.png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18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slide" Target="slide20.xml"/><Relationship Id="rId14" Type="http://schemas.openxmlformats.org/officeDocument/2006/relationships/image" Target="../media/image13.png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18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Relationship Id="rId15" Type="http://schemas.openxmlformats.org/officeDocument/2006/relationships/image" Target="../media/image15.png"/><Relationship Id="rId16" Type="http://schemas.openxmlformats.org/officeDocument/2006/relationships/image" Target="../media/image16.png"/><Relationship Id="rId17" Type="http://schemas.openxmlformats.org/officeDocument/2006/relationships/image" Target="../media/image17.png"/><Relationship Id="rId18" Type="http://schemas.openxmlformats.org/officeDocument/2006/relationships/slide" Target="slide21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18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slide" Target="slide22.xml"/><Relationship Id="rId12" Type="http://schemas.openxmlformats.org/officeDocument/2006/relationships/image" Target="../media/image11.png"/><Relationship Id="rId13" Type="http://schemas.openxmlformats.org/officeDocument/2006/relationships/image" Target="../media/image12.png"/><Relationship Id="rId14" Type="http://schemas.openxmlformats.org/officeDocument/2006/relationships/image" Target="../media/image13.png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18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Relationship Id="rId15" Type="http://schemas.openxmlformats.org/officeDocument/2006/relationships/image" Target="../media/image15.png"/><Relationship Id="rId16" Type="http://schemas.openxmlformats.org/officeDocument/2006/relationships/slide" Target="slide23.xml"/><Relationship Id="rId17" Type="http://schemas.openxmlformats.org/officeDocument/2006/relationships/image" Target="../media/image16.png"/><Relationship Id="rId18" Type="http://schemas.openxmlformats.org/officeDocument/2006/relationships/image" Target="../media/image17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18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slide" Target="slide24.xml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.png"/><Relationship Id="rId14" Type="http://schemas.openxmlformats.org/officeDocument/2006/relationships/image" Target="../media/image13.png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18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slide" Target="slide25.xml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" Target="slide3.xml"/><Relationship Id="rId6" Type="http://schemas.openxmlformats.org/officeDocument/2006/relationships/image" Target="../media/image2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" Target="slide4.xml"/><Relationship Id="rId6" Type="http://schemas.openxmlformats.org/officeDocument/2006/relationships/image" Target="../media/image2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" Target="slide5.xml"/><Relationship Id="rId6" Type="http://schemas.openxmlformats.org/officeDocument/2006/relationships/image" Target="../media/image2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" Target="slide6.xml"/><Relationship Id="rId6" Type="http://schemas.openxmlformats.org/officeDocument/2006/relationships/image" Target="../media/image21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" Target="slide7.xml"/><Relationship Id="rId6" Type="http://schemas.openxmlformats.org/officeDocument/2006/relationships/image" Target="../media/image21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" Target="slide8.xml"/><Relationship Id="rId6" Type="http://schemas.openxmlformats.org/officeDocument/2006/relationships/image" Target="../media/image21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" Target="slide9.xml"/><Relationship Id="rId6" Type="http://schemas.openxmlformats.org/officeDocument/2006/relationships/image" Target="../media/image21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" Target="slide10.xml"/><Relationship Id="rId6" Type="http://schemas.openxmlformats.org/officeDocument/2006/relationships/image" Target="../media/image21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" Target="slide11.xml"/><Relationship Id="rId6" Type="http://schemas.openxmlformats.org/officeDocument/2006/relationships/image" Target="../media/image21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" Target="slide12.xml"/><Relationship Id="rId6" Type="http://schemas.openxmlformats.org/officeDocument/2006/relationships/image" Target="../media/image21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" Target="slide13.xml"/><Relationship Id="rId6" Type="http://schemas.openxmlformats.org/officeDocument/2006/relationships/image" Target="../media/image21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" Target="slide2.xml"/><Relationship Id="rId6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74095bb225578303f9b4b5b7fba1ce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5274b6f3427d0ee5bc97154ce3116c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46a03d839e6b65d7581dc9e64a3a01a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pic>
        <p:nvPicPr>
          <p:cNvPr id="5" name="Picture 4" descr="a7c8d63b7bcbbb3a609f73041277617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9364" y="1815084"/>
            <a:ext cx="8650224" cy="290779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468880" y="2487168"/>
            <a:ext cx="7251192" cy="10515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4400" b="0">
                <a:solidFill>
                  <a:srgbClr val="E5449B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68880" y="3566160"/>
            <a:ext cx="7251192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ظرف الأسئلة بدون تكرار ✉️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901184" y="4663440"/>
            <a:ext cx="2377440" cy="822960"/>
          </a:xfrm>
          <a:prstGeom prst="roundRect">
            <a:avLst/>
          </a:prstGeom>
          <a:solidFill>
            <a:srgbClr val="7B5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4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ابدأ</a:t>
            </a:r>
          </a:p>
        </p:txBody>
      </p:sp>
      <p:pic>
        <p:nvPicPr>
          <p:cNvPr id="9" name="Picture 8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4026" y="4935017"/>
            <a:ext cx="279806" cy="27980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74095bb225578303f9b4b5b7fba1ce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5274b6f3427d0ee5bc97154ce3116c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46a03d839e6b65d7581dc9e64a3a01a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56032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E5449B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الظرف ١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6400" y="1453896"/>
            <a:ext cx="2103120" cy="1664208"/>
          </a:xfrm>
          <a:prstGeom prst="roundRect">
            <a:avLst>
              <a:gd name="adj" fmla="val 28000"/>
            </a:avLst>
          </a:prstGeom>
          <a:solidFill>
            <a:srgbClr val="7B5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d3ae24255c8f51dcf2d416f6bfe26266.png">
            <a:hlinkClick action="ppaction://hlinksldjump" r:id="rId6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704" y="1600200"/>
            <a:ext cx="1810512" cy="1371600"/>
          </a:xfrm>
          <a:prstGeom prst="rect">
            <a:avLst/>
          </a:prstGeom>
        </p:spPr>
      </p:pic>
      <p:pic>
        <p:nvPicPr>
          <p:cNvPr id="9" name="Picture 8" descr="3f9f0aeed6ebbb3ffdb83ea8e81fe2e9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296" y="1600200"/>
            <a:ext cx="1810512" cy="1371600"/>
          </a:xfrm>
          <a:prstGeom prst="rect">
            <a:avLst/>
          </a:prstGeom>
        </p:spPr>
      </p:pic>
      <p:pic>
        <p:nvPicPr>
          <p:cNvPr id="10" name="Picture 9" descr="b8e40cd34536aac742face2240282045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9888" y="1600200"/>
            <a:ext cx="1810512" cy="1371600"/>
          </a:xfrm>
          <a:prstGeom prst="rect">
            <a:avLst/>
          </a:prstGeom>
        </p:spPr>
      </p:pic>
      <p:pic>
        <p:nvPicPr>
          <p:cNvPr id="11" name="Picture 10" descr="1292dbf5d099874cd9f535e7615fb19a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08480" y="1600200"/>
            <a:ext cx="1810512" cy="1371600"/>
          </a:xfrm>
          <a:prstGeom prst="rect">
            <a:avLst/>
          </a:prstGeom>
        </p:spPr>
      </p:pic>
      <p:pic>
        <p:nvPicPr>
          <p:cNvPr id="12" name="Picture 11" descr="da411479e34feb9dbff8b6555212c878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72704" y="3209544"/>
            <a:ext cx="1810512" cy="1371600"/>
          </a:xfrm>
          <a:prstGeom prst="rect">
            <a:avLst/>
          </a:prstGeom>
        </p:spPr>
      </p:pic>
      <p:pic>
        <p:nvPicPr>
          <p:cNvPr id="13" name="Picture 12" descr="7f8f3280fe39d066c6c36cdca07388cb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51296" y="3209544"/>
            <a:ext cx="1810512" cy="1371600"/>
          </a:xfrm>
          <a:prstGeom prst="rect">
            <a:avLst/>
          </a:prstGeom>
        </p:spPr>
      </p:pic>
      <p:pic>
        <p:nvPicPr>
          <p:cNvPr id="14" name="Picture 13" descr="f5ee441387541035e1c2ed06c4b04279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29888" y="3209544"/>
            <a:ext cx="1810512" cy="1371600"/>
          </a:xfrm>
          <a:prstGeom prst="rect">
            <a:avLst/>
          </a:prstGeom>
        </p:spPr>
      </p:pic>
      <p:pic>
        <p:nvPicPr>
          <p:cNvPr id="15" name="Picture 14" descr="fd1d683f6b368b9c06adfd9baaf2fda0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008480" y="3209544"/>
            <a:ext cx="1810512" cy="1371600"/>
          </a:xfrm>
          <a:prstGeom prst="rect">
            <a:avLst/>
          </a:prstGeom>
        </p:spPr>
      </p:pic>
      <p:pic>
        <p:nvPicPr>
          <p:cNvPr id="16" name="Picture 15" descr="c872b6df097aa7c286aa35a333310bcb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372704" y="4818888"/>
            <a:ext cx="1810512" cy="1371600"/>
          </a:xfrm>
          <a:prstGeom prst="rect">
            <a:avLst/>
          </a:prstGeom>
        </p:spPr>
      </p:pic>
      <p:pic>
        <p:nvPicPr>
          <p:cNvPr id="17" name="Picture 16" descr="6908eca05148c73763c639ab8e19f97a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51296" y="4818888"/>
            <a:ext cx="1810512" cy="1371600"/>
          </a:xfrm>
          <a:prstGeom prst="rect">
            <a:avLst/>
          </a:prstGeom>
        </p:spPr>
      </p:pic>
      <p:pic>
        <p:nvPicPr>
          <p:cNvPr id="18" name="Picture 17" descr="b43a71aac9a5689db6dc9763ae953755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129888" y="4818888"/>
            <a:ext cx="1810512" cy="1371600"/>
          </a:xfrm>
          <a:prstGeom prst="rect">
            <a:avLst/>
          </a:prstGeom>
        </p:spPr>
      </p:pic>
      <p:pic>
        <p:nvPicPr>
          <p:cNvPr id="19" name="Picture 18" descr="89d33b4c03ab02fd55e024adb38a01a8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008480" y="4818888"/>
            <a:ext cx="1810512" cy="13716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914400" y="626364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E5449B"/>
                </a:solidFill>
                <a:latin typeface="Tajawal"/>
                <a:cs typeface="Tajawal"/>
                <a:ea typeface="Tajawal"/>
              </a:rPr>
              <a:t>افتحي الظرف المضيء ✨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74095bb225578303f9b4b5b7fba1ce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5274b6f3427d0ee5bc97154ce3116c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46a03d839e6b65d7581dc9e64a3a01a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56032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E5449B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الظرف ٢ من ١٢</a:t>
            </a:r>
          </a:p>
        </p:txBody>
      </p:sp>
      <p:pic>
        <p:nvPicPr>
          <p:cNvPr id="7" name="Picture 6" descr="d3ae24255c8f51dcf2d416f6bfe2626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704" y="1600200"/>
            <a:ext cx="1810512" cy="1371600"/>
          </a:xfrm>
          <a:prstGeom prst="rect">
            <a:avLst/>
          </a:prstGeom>
        </p:spPr>
      </p:pic>
      <p:pic>
        <p:nvPicPr>
          <p:cNvPr id="8" name="Picture 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1645920"/>
            <a:ext cx="384048" cy="384048"/>
          </a:xfrm>
          <a:prstGeom prst="rect">
            <a:avLst/>
          </a:prstGeom>
        </p:spPr>
      </p:pic>
      <p:pic>
        <p:nvPicPr>
          <p:cNvPr id="9" name="Picture 8" descr="3f9f0aeed6ebbb3ffdb83ea8e81fe2e9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296" y="1600200"/>
            <a:ext cx="1810512" cy="1371600"/>
          </a:xfrm>
          <a:prstGeom prst="rect">
            <a:avLst/>
          </a:prstGeom>
        </p:spPr>
      </p:pic>
      <p:pic>
        <p:nvPicPr>
          <p:cNvPr id="10" name="Picture 9" descr="b8e40cd34536aac742face2240282045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9888" y="1600200"/>
            <a:ext cx="1810512" cy="1371600"/>
          </a:xfrm>
          <a:prstGeom prst="rect">
            <a:avLst/>
          </a:prstGeom>
        </p:spPr>
      </p:pic>
      <p:pic>
        <p:nvPicPr>
          <p:cNvPr id="11" name="Picture 10" descr="1292dbf5d099874cd9f535e7615fb19a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08480" y="1600200"/>
            <a:ext cx="1810512" cy="1371600"/>
          </a:xfrm>
          <a:prstGeom prst="rect">
            <a:avLst/>
          </a:prstGeom>
        </p:spPr>
      </p:pic>
      <p:pic>
        <p:nvPicPr>
          <p:cNvPr id="12" name="Picture 11" descr="da411479e34feb9dbff8b6555212c878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72704" y="3209544"/>
            <a:ext cx="1810512" cy="1371600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6104992" y="3063240"/>
            <a:ext cx="2103120" cy="1664208"/>
          </a:xfrm>
          <a:prstGeom prst="roundRect">
            <a:avLst>
              <a:gd name="adj" fmla="val 28000"/>
            </a:avLst>
          </a:prstGeom>
          <a:solidFill>
            <a:srgbClr val="7B5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7f8f3280fe39d066c6c36cdca07388cb.png">
            <a:hlinkClick action="ppaction://hlinksldjump" r:id="rId12"/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51296" y="3209544"/>
            <a:ext cx="1810512" cy="1371600"/>
          </a:xfrm>
          <a:prstGeom prst="rect">
            <a:avLst/>
          </a:prstGeom>
        </p:spPr>
      </p:pic>
      <p:pic>
        <p:nvPicPr>
          <p:cNvPr id="15" name="Picture 14" descr="f5ee441387541035e1c2ed06c4b04279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129888" y="3209544"/>
            <a:ext cx="1810512" cy="1371600"/>
          </a:xfrm>
          <a:prstGeom prst="rect">
            <a:avLst/>
          </a:prstGeom>
        </p:spPr>
      </p:pic>
      <p:pic>
        <p:nvPicPr>
          <p:cNvPr id="16" name="Picture 15" descr="fd1d683f6b368b9c06adfd9baaf2fda0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008480" y="3209544"/>
            <a:ext cx="1810512" cy="1371600"/>
          </a:xfrm>
          <a:prstGeom prst="rect">
            <a:avLst/>
          </a:prstGeom>
        </p:spPr>
      </p:pic>
      <p:pic>
        <p:nvPicPr>
          <p:cNvPr id="17" name="Picture 16" descr="c872b6df097aa7c286aa35a333310bcb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372704" y="4818888"/>
            <a:ext cx="1810512" cy="1371600"/>
          </a:xfrm>
          <a:prstGeom prst="rect">
            <a:avLst/>
          </a:prstGeom>
        </p:spPr>
      </p:pic>
      <p:pic>
        <p:nvPicPr>
          <p:cNvPr id="18" name="Picture 17" descr="6908eca05148c73763c639ab8e19f97a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51296" y="4818888"/>
            <a:ext cx="1810512" cy="1371600"/>
          </a:xfrm>
          <a:prstGeom prst="rect">
            <a:avLst/>
          </a:prstGeom>
        </p:spPr>
      </p:pic>
      <p:pic>
        <p:nvPicPr>
          <p:cNvPr id="19" name="Picture 18" descr="b43a71aac9a5689db6dc9763ae953755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129888" y="4818888"/>
            <a:ext cx="1810512" cy="1371600"/>
          </a:xfrm>
          <a:prstGeom prst="rect">
            <a:avLst/>
          </a:prstGeom>
        </p:spPr>
      </p:pic>
      <p:pic>
        <p:nvPicPr>
          <p:cNvPr id="20" name="Picture 19" descr="89d33b4c03ab02fd55e024adb38a01a8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008480" y="4818888"/>
            <a:ext cx="1810512" cy="13716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914400" y="626364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E5449B"/>
                </a:solidFill>
                <a:latin typeface="Tajawal"/>
                <a:cs typeface="Tajawal"/>
                <a:ea typeface="Tajawal"/>
              </a:rPr>
              <a:t>افتحي الظرف المضيء ✨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74095bb225578303f9b4b5b7fba1ce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5274b6f3427d0ee5bc97154ce3116c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46a03d839e6b65d7581dc9e64a3a01a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56032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E5449B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الظرف ٣ من ١٢</a:t>
            </a:r>
          </a:p>
        </p:txBody>
      </p:sp>
      <p:pic>
        <p:nvPicPr>
          <p:cNvPr id="7" name="Picture 6" descr="d3ae24255c8f51dcf2d416f6bfe2626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704" y="1600200"/>
            <a:ext cx="1810512" cy="1371600"/>
          </a:xfrm>
          <a:prstGeom prst="rect">
            <a:avLst/>
          </a:prstGeom>
        </p:spPr>
      </p:pic>
      <p:pic>
        <p:nvPicPr>
          <p:cNvPr id="8" name="Picture 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1645920"/>
            <a:ext cx="384048" cy="384048"/>
          </a:xfrm>
          <a:prstGeom prst="rect">
            <a:avLst/>
          </a:prstGeom>
        </p:spPr>
      </p:pic>
      <p:pic>
        <p:nvPicPr>
          <p:cNvPr id="9" name="Picture 8" descr="3f9f0aeed6ebbb3ffdb83ea8e81fe2e9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296" y="1600200"/>
            <a:ext cx="1810512" cy="1371600"/>
          </a:xfrm>
          <a:prstGeom prst="rect">
            <a:avLst/>
          </a:prstGeom>
        </p:spPr>
      </p:pic>
      <p:pic>
        <p:nvPicPr>
          <p:cNvPr id="10" name="Picture 9" descr="b8e40cd34536aac742face2240282045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9888" y="1600200"/>
            <a:ext cx="1810512" cy="1371600"/>
          </a:xfrm>
          <a:prstGeom prst="rect">
            <a:avLst/>
          </a:prstGeom>
        </p:spPr>
      </p:pic>
      <p:pic>
        <p:nvPicPr>
          <p:cNvPr id="11" name="Picture 10" descr="1292dbf5d099874cd9f535e7615fb19a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08480" y="1600200"/>
            <a:ext cx="1810512" cy="1371600"/>
          </a:xfrm>
          <a:prstGeom prst="rect">
            <a:avLst/>
          </a:prstGeom>
        </p:spPr>
      </p:pic>
      <p:pic>
        <p:nvPicPr>
          <p:cNvPr id="12" name="Picture 11" descr="da411479e34feb9dbff8b6555212c878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72704" y="3209544"/>
            <a:ext cx="1810512" cy="1371600"/>
          </a:xfrm>
          <a:prstGeom prst="rect">
            <a:avLst/>
          </a:prstGeom>
        </p:spPr>
      </p:pic>
      <p:pic>
        <p:nvPicPr>
          <p:cNvPr id="13" name="Picture 12" descr="7f8f3280fe39d066c6c36cdca07388cb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51296" y="3209544"/>
            <a:ext cx="1810512" cy="1371600"/>
          </a:xfrm>
          <a:prstGeom prst="rect">
            <a:avLst/>
          </a:prstGeom>
        </p:spPr>
      </p:pic>
      <p:pic>
        <p:nvPicPr>
          <p:cNvPr id="14" name="Picture 13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3255264"/>
            <a:ext cx="384048" cy="384048"/>
          </a:xfrm>
          <a:prstGeom prst="rect">
            <a:avLst/>
          </a:prstGeom>
        </p:spPr>
      </p:pic>
      <p:pic>
        <p:nvPicPr>
          <p:cNvPr id="15" name="Picture 14" descr="f5ee441387541035e1c2ed06c4b04279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29888" y="3209544"/>
            <a:ext cx="1810512" cy="1371600"/>
          </a:xfrm>
          <a:prstGeom prst="rect">
            <a:avLst/>
          </a:prstGeom>
        </p:spPr>
      </p:pic>
      <p:pic>
        <p:nvPicPr>
          <p:cNvPr id="16" name="Picture 15" descr="fd1d683f6b368b9c06adfd9baaf2fda0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008480" y="3209544"/>
            <a:ext cx="1810512" cy="1371600"/>
          </a:xfrm>
          <a:prstGeom prst="rect">
            <a:avLst/>
          </a:prstGeom>
        </p:spPr>
      </p:pic>
      <p:pic>
        <p:nvPicPr>
          <p:cNvPr id="17" name="Picture 16" descr="c872b6df097aa7c286aa35a333310bcb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372704" y="4818888"/>
            <a:ext cx="1810512" cy="1371600"/>
          </a:xfrm>
          <a:prstGeom prst="rect">
            <a:avLst/>
          </a:prstGeom>
        </p:spPr>
      </p:pic>
      <p:pic>
        <p:nvPicPr>
          <p:cNvPr id="18" name="Picture 17" descr="6908eca05148c73763c639ab8e19f97a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51296" y="4818888"/>
            <a:ext cx="1810512" cy="1371600"/>
          </a:xfrm>
          <a:prstGeom prst="rect">
            <a:avLst/>
          </a:prstGeom>
        </p:spPr>
      </p:pic>
      <p:sp>
        <p:nvSpPr>
          <p:cNvPr id="19" name="Rounded Rectangle 18"/>
          <p:cNvSpPr/>
          <p:nvPr/>
        </p:nvSpPr>
        <p:spPr>
          <a:xfrm>
            <a:off x="3983584" y="4672584"/>
            <a:ext cx="2103120" cy="1664208"/>
          </a:xfrm>
          <a:prstGeom prst="roundRect">
            <a:avLst>
              <a:gd name="adj" fmla="val 28000"/>
            </a:avLst>
          </a:prstGeom>
          <a:solidFill>
            <a:srgbClr val="7B5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0" name="Picture 19" descr="b43a71aac9a5689db6dc9763ae953755.png">
            <a:hlinkClick action="ppaction://hlinksldjump" r:id="rId17"/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129888" y="4818888"/>
            <a:ext cx="1810512" cy="1371600"/>
          </a:xfrm>
          <a:prstGeom prst="rect">
            <a:avLst/>
          </a:prstGeom>
        </p:spPr>
      </p:pic>
      <p:pic>
        <p:nvPicPr>
          <p:cNvPr id="21" name="Picture 20" descr="89d33b4c03ab02fd55e024adb38a01a8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008480" y="4818888"/>
            <a:ext cx="1810512" cy="13716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914400" y="626364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E5449B"/>
                </a:solidFill>
                <a:latin typeface="Tajawal"/>
                <a:cs typeface="Tajawal"/>
                <a:ea typeface="Tajawal"/>
              </a:rPr>
              <a:t>افتحي الظرف المضيء ✨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74095bb225578303f9b4b5b7fba1ce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5274b6f3427d0ee5bc97154ce3116c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46a03d839e6b65d7581dc9e64a3a01a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56032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E5449B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الظرف ٤ من ١٢</a:t>
            </a:r>
          </a:p>
        </p:txBody>
      </p:sp>
      <p:pic>
        <p:nvPicPr>
          <p:cNvPr id="7" name="Picture 6" descr="d3ae24255c8f51dcf2d416f6bfe2626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704" y="1600200"/>
            <a:ext cx="1810512" cy="1371600"/>
          </a:xfrm>
          <a:prstGeom prst="rect">
            <a:avLst/>
          </a:prstGeom>
        </p:spPr>
      </p:pic>
      <p:pic>
        <p:nvPicPr>
          <p:cNvPr id="8" name="Picture 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1645920"/>
            <a:ext cx="384048" cy="384048"/>
          </a:xfrm>
          <a:prstGeom prst="rect">
            <a:avLst/>
          </a:prstGeom>
        </p:spPr>
      </p:pic>
      <p:pic>
        <p:nvPicPr>
          <p:cNvPr id="9" name="Picture 8" descr="3f9f0aeed6ebbb3ffdb83ea8e81fe2e9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296" y="1600200"/>
            <a:ext cx="1810512" cy="1371600"/>
          </a:xfrm>
          <a:prstGeom prst="rect">
            <a:avLst/>
          </a:prstGeom>
        </p:spPr>
      </p:pic>
      <p:pic>
        <p:nvPicPr>
          <p:cNvPr id="10" name="Picture 9" descr="b8e40cd34536aac742face2240282045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9888" y="1600200"/>
            <a:ext cx="1810512" cy="1371600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1862176" y="1453896"/>
            <a:ext cx="2103120" cy="1664208"/>
          </a:xfrm>
          <a:prstGeom prst="roundRect">
            <a:avLst>
              <a:gd name="adj" fmla="val 28000"/>
            </a:avLst>
          </a:prstGeom>
          <a:solidFill>
            <a:srgbClr val="7B5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292dbf5d099874cd9f535e7615fb19a.png">
            <a:hlinkClick action="ppaction://hlinksldjump" r:id="rId10"/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08480" y="1600200"/>
            <a:ext cx="1810512" cy="1371600"/>
          </a:xfrm>
          <a:prstGeom prst="rect">
            <a:avLst/>
          </a:prstGeom>
        </p:spPr>
      </p:pic>
      <p:pic>
        <p:nvPicPr>
          <p:cNvPr id="13" name="Picture 12" descr="da411479e34feb9dbff8b6555212c878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72704" y="3209544"/>
            <a:ext cx="1810512" cy="1371600"/>
          </a:xfrm>
          <a:prstGeom prst="rect">
            <a:avLst/>
          </a:prstGeom>
        </p:spPr>
      </p:pic>
      <p:pic>
        <p:nvPicPr>
          <p:cNvPr id="14" name="Picture 13" descr="7f8f3280fe39d066c6c36cdca07388cb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51296" y="3209544"/>
            <a:ext cx="1810512" cy="1371600"/>
          </a:xfrm>
          <a:prstGeom prst="rect">
            <a:avLst/>
          </a:prstGeom>
        </p:spPr>
      </p:pic>
      <p:pic>
        <p:nvPicPr>
          <p:cNvPr id="15" name="Picture 14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3255264"/>
            <a:ext cx="384048" cy="384048"/>
          </a:xfrm>
          <a:prstGeom prst="rect">
            <a:avLst/>
          </a:prstGeom>
        </p:spPr>
      </p:pic>
      <p:pic>
        <p:nvPicPr>
          <p:cNvPr id="16" name="Picture 15" descr="f5ee441387541035e1c2ed06c4b04279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129888" y="3209544"/>
            <a:ext cx="1810512" cy="1371600"/>
          </a:xfrm>
          <a:prstGeom prst="rect">
            <a:avLst/>
          </a:prstGeom>
        </p:spPr>
      </p:pic>
      <p:pic>
        <p:nvPicPr>
          <p:cNvPr id="17" name="Picture 16" descr="fd1d683f6b368b9c06adfd9baaf2fda0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008480" y="3209544"/>
            <a:ext cx="1810512" cy="1371600"/>
          </a:xfrm>
          <a:prstGeom prst="rect">
            <a:avLst/>
          </a:prstGeom>
        </p:spPr>
      </p:pic>
      <p:pic>
        <p:nvPicPr>
          <p:cNvPr id="18" name="Picture 17" descr="c872b6df097aa7c286aa35a333310bcb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372704" y="4818888"/>
            <a:ext cx="1810512" cy="1371600"/>
          </a:xfrm>
          <a:prstGeom prst="rect">
            <a:avLst/>
          </a:prstGeom>
        </p:spPr>
      </p:pic>
      <p:pic>
        <p:nvPicPr>
          <p:cNvPr id="19" name="Picture 18" descr="6908eca05148c73763c639ab8e19f97a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51296" y="4818888"/>
            <a:ext cx="1810512" cy="1371600"/>
          </a:xfrm>
          <a:prstGeom prst="rect">
            <a:avLst/>
          </a:prstGeom>
        </p:spPr>
      </p:pic>
      <p:pic>
        <p:nvPicPr>
          <p:cNvPr id="20" name="Picture 19" descr="b43a71aac9a5689db6dc9763ae953755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129888" y="4818888"/>
            <a:ext cx="1810512" cy="1371600"/>
          </a:xfrm>
          <a:prstGeom prst="rect">
            <a:avLst/>
          </a:prstGeom>
        </p:spPr>
      </p:pic>
      <p:pic>
        <p:nvPicPr>
          <p:cNvPr id="21" name="Picture 20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4864608"/>
            <a:ext cx="384048" cy="384048"/>
          </a:xfrm>
          <a:prstGeom prst="rect">
            <a:avLst/>
          </a:prstGeom>
        </p:spPr>
      </p:pic>
      <p:pic>
        <p:nvPicPr>
          <p:cNvPr id="22" name="Picture 21" descr="89d33b4c03ab02fd55e024adb38a01a8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008480" y="4818888"/>
            <a:ext cx="1810512" cy="137160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914400" y="626364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E5449B"/>
                </a:solidFill>
                <a:latin typeface="Tajawal"/>
                <a:cs typeface="Tajawal"/>
                <a:ea typeface="Tajawal"/>
              </a:rPr>
              <a:t>افتحي الظرف المضيء ✨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74095bb225578303f9b4b5b7fba1ce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5274b6f3427d0ee5bc97154ce3116c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46a03d839e6b65d7581dc9e64a3a01a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56032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E5449B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الظرف ٥ من ١٢</a:t>
            </a:r>
          </a:p>
        </p:txBody>
      </p:sp>
      <p:pic>
        <p:nvPicPr>
          <p:cNvPr id="7" name="Picture 6" descr="d3ae24255c8f51dcf2d416f6bfe2626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704" y="1600200"/>
            <a:ext cx="1810512" cy="1371600"/>
          </a:xfrm>
          <a:prstGeom prst="rect">
            <a:avLst/>
          </a:prstGeom>
        </p:spPr>
      </p:pic>
      <p:pic>
        <p:nvPicPr>
          <p:cNvPr id="8" name="Picture 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1645920"/>
            <a:ext cx="384048" cy="384048"/>
          </a:xfrm>
          <a:prstGeom prst="rect">
            <a:avLst/>
          </a:prstGeom>
        </p:spPr>
      </p:pic>
      <p:pic>
        <p:nvPicPr>
          <p:cNvPr id="9" name="Picture 8" descr="3f9f0aeed6ebbb3ffdb83ea8e81fe2e9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296" y="1600200"/>
            <a:ext cx="1810512" cy="1371600"/>
          </a:xfrm>
          <a:prstGeom prst="rect">
            <a:avLst/>
          </a:prstGeom>
        </p:spPr>
      </p:pic>
      <p:pic>
        <p:nvPicPr>
          <p:cNvPr id="10" name="Picture 9" descr="b8e40cd34536aac742face2240282045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9888" y="1600200"/>
            <a:ext cx="1810512" cy="1371600"/>
          </a:xfrm>
          <a:prstGeom prst="rect">
            <a:avLst/>
          </a:prstGeom>
        </p:spPr>
      </p:pic>
      <p:pic>
        <p:nvPicPr>
          <p:cNvPr id="11" name="Picture 10" descr="1292dbf5d099874cd9f535e7615fb19a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08480" y="1600200"/>
            <a:ext cx="1810512" cy="1371600"/>
          </a:xfrm>
          <a:prstGeom prst="rect">
            <a:avLst/>
          </a:prstGeom>
        </p:spPr>
      </p:pic>
      <p:pic>
        <p:nvPicPr>
          <p:cNvPr id="12" name="Picture 11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792" y="1645920"/>
            <a:ext cx="384048" cy="384048"/>
          </a:xfrm>
          <a:prstGeom prst="rect">
            <a:avLst/>
          </a:prstGeom>
        </p:spPr>
      </p:pic>
      <p:pic>
        <p:nvPicPr>
          <p:cNvPr id="13" name="Picture 12" descr="da411479e34feb9dbff8b6555212c878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72704" y="3209544"/>
            <a:ext cx="1810512" cy="1371600"/>
          </a:xfrm>
          <a:prstGeom prst="rect">
            <a:avLst/>
          </a:prstGeom>
        </p:spPr>
      </p:pic>
      <p:pic>
        <p:nvPicPr>
          <p:cNvPr id="14" name="Picture 13" descr="7f8f3280fe39d066c6c36cdca07388cb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51296" y="3209544"/>
            <a:ext cx="1810512" cy="1371600"/>
          </a:xfrm>
          <a:prstGeom prst="rect">
            <a:avLst/>
          </a:prstGeom>
        </p:spPr>
      </p:pic>
      <p:pic>
        <p:nvPicPr>
          <p:cNvPr id="15" name="Picture 14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3255264"/>
            <a:ext cx="384048" cy="384048"/>
          </a:xfrm>
          <a:prstGeom prst="rect">
            <a:avLst/>
          </a:prstGeom>
        </p:spPr>
      </p:pic>
      <p:pic>
        <p:nvPicPr>
          <p:cNvPr id="16" name="Picture 15" descr="f5ee441387541035e1c2ed06c4b04279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29888" y="3209544"/>
            <a:ext cx="1810512" cy="1371600"/>
          </a:xfrm>
          <a:prstGeom prst="rect">
            <a:avLst/>
          </a:prstGeom>
        </p:spPr>
      </p:pic>
      <p:pic>
        <p:nvPicPr>
          <p:cNvPr id="17" name="Picture 16" descr="fd1d683f6b368b9c06adfd9baaf2fda0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008480" y="3209544"/>
            <a:ext cx="1810512" cy="1371600"/>
          </a:xfrm>
          <a:prstGeom prst="rect">
            <a:avLst/>
          </a:prstGeom>
        </p:spPr>
      </p:pic>
      <p:sp>
        <p:nvSpPr>
          <p:cNvPr id="18" name="Rounded Rectangle 17"/>
          <p:cNvSpPr/>
          <p:nvPr/>
        </p:nvSpPr>
        <p:spPr>
          <a:xfrm>
            <a:off x="8226400" y="4672584"/>
            <a:ext cx="2103120" cy="1664208"/>
          </a:xfrm>
          <a:prstGeom prst="roundRect">
            <a:avLst>
              <a:gd name="adj" fmla="val 28000"/>
            </a:avLst>
          </a:prstGeom>
          <a:solidFill>
            <a:srgbClr val="7B5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c872b6df097aa7c286aa35a333310bcb.png">
            <a:hlinkClick action="ppaction://hlinksldjump" r:id="rId15"/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372704" y="4818888"/>
            <a:ext cx="1810512" cy="1371600"/>
          </a:xfrm>
          <a:prstGeom prst="rect">
            <a:avLst/>
          </a:prstGeom>
        </p:spPr>
      </p:pic>
      <p:pic>
        <p:nvPicPr>
          <p:cNvPr id="20" name="Picture 19" descr="6908eca05148c73763c639ab8e19f97a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51296" y="4818888"/>
            <a:ext cx="1810512" cy="1371600"/>
          </a:xfrm>
          <a:prstGeom prst="rect">
            <a:avLst/>
          </a:prstGeom>
        </p:spPr>
      </p:pic>
      <p:pic>
        <p:nvPicPr>
          <p:cNvPr id="21" name="Picture 20" descr="b43a71aac9a5689db6dc9763ae953755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129888" y="4818888"/>
            <a:ext cx="1810512" cy="1371600"/>
          </a:xfrm>
          <a:prstGeom prst="rect">
            <a:avLst/>
          </a:prstGeom>
        </p:spPr>
      </p:pic>
      <p:pic>
        <p:nvPicPr>
          <p:cNvPr id="22" name="Picture 21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4864608"/>
            <a:ext cx="384048" cy="384048"/>
          </a:xfrm>
          <a:prstGeom prst="rect">
            <a:avLst/>
          </a:prstGeom>
        </p:spPr>
      </p:pic>
      <p:pic>
        <p:nvPicPr>
          <p:cNvPr id="23" name="Picture 22" descr="89d33b4c03ab02fd55e024adb38a01a8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008480" y="4818888"/>
            <a:ext cx="1810512" cy="137160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914400" y="626364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E5449B"/>
                </a:solidFill>
                <a:latin typeface="Tajawal"/>
                <a:cs typeface="Tajawal"/>
                <a:ea typeface="Tajawal"/>
              </a:rPr>
              <a:t>افتحي الظرف المضيء ✨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74095bb225578303f9b4b5b7fba1ce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5274b6f3427d0ee5bc97154ce3116c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46a03d839e6b65d7581dc9e64a3a01a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56032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E5449B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الظرف ٦ من ١٢</a:t>
            </a:r>
          </a:p>
        </p:txBody>
      </p:sp>
      <p:pic>
        <p:nvPicPr>
          <p:cNvPr id="7" name="Picture 6" descr="d3ae24255c8f51dcf2d416f6bfe2626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704" y="1600200"/>
            <a:ext cx="1810512" cy="1371600"/>
          </a:xfrm>
          <a:prstGeom prst="rect">
            <a:avLst/>
          </a:prstGeom>
        </p:spPr>
      </p:pic>
      <p:pic>
        <p:nvPicPr>
          <p:cNvPr id="8" name="Picture 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1645920"/>
            <a:ext cx="384048" cy="384048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104992" y="1453896"/>
            <a:ext cx="2103120" cy="1664208"/>
          </a:xfrm>
          <a:prstGeom prst="roundRect">
            <a:avLst>
              <a:gd name="adj" fmla="val 28000"/>
            </a:avLst>
          </a:prstGeom>
          <a:solidFill>
            <a:srgbClr val="7B5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0" name="Picture 9" descr="3f9f0aeed6ebbb3ffdb83ea8e81fe2e9.png">
            <a:hlinkClick action="ppaction://hlinksldjump" r:id="rId8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296" y="1600200"/>
            <a:ext cx="1810512" cy="1371600"/>
          </a:xfrm>
          <a:prstGeom prst="rect">
            <a:avLst/>
          </a:prstGeom>
        </p:spPr>
      </p:pic>
      <p:pic>
        <p:nvPicPr>
          <p:cNvPr id="11" name="Picture 10" descr="b8e40cd34536aac742face2240282045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29888" y="1600200"/>
            <a:ext cx="1810512" cy="1371600"/>
          </a:xfrm>
          <a:prstGeom prst="rect">
            <a:avLst/>
          </a:prstGeom>
        </p:spPr>
      </p:pic>
      <p:pic>
        <p:nvPicPr>
          <p:cNvPr id="12" name="Picture 11" descr="1292dbf5d099874cd9f535e7615fb19a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08480" y="1600200"/>
            <a:ext cx="1810512" cy="1371600"/>
          </a:xfrm>
          <a:prstGeom prst="rect">
            <a:avLst/>
          </a:prstGeom>
        </p:spPr>
      </p:pic>
      <p:pic>
        <p:nvPicPr>
          <p:cNvPr id="13" name="Picture 12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792" y="1645920"/>
            <a:ext cx="384048" cy="384048"/>
          </a:xfrm>
          <a:prstGeom prst="rect">
            <a:avLst/>
          </a:prstGeom>
        </p:spPr>
      </p:pic>
      <p:pic>
        <p:nvPicPr>
          <p:cNvPr id="14" name="Picture 13" descr="da411479e34feb9dbff8b6555212c878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72704" y="3209544"/>
            <a:ext cx="1810512" cy="1371600"/>
          </a:xfrm>
          <a:prstGeom prst="rect">
            <a:avLst/>
          </a:prstGeom>
        </p:spPr>
      </p:pic>
      <p:pic>
        <p:nvPicPr>
          <p:cNvPr id="15" name="Picture 14" descr="7f8f3280fe39d066c6c36cdca07388cb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51296" y="3209544"/>
            <a:ext cx="1810512" cy="1371600"/>
          </a:xfrm>
          <a:prstGeom prst="rect">
            <a:avLst/>
          </a:prstGeom>
        </p:spPr>
      </p:pic>
      <p:pic>
        <p:nvPicPr>
          <p:cNvPr id="16" name="Picture 15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3255264"/>
            <a:ext cx="384048" cy="384048"/>
          </a:xfrm>
          <a:prstGeom prst="rect">
            <a:avLst/>
          </a:prstGeom>
        </p:spPr>
      </p:pic>
      <p:pic>
        <p:nvPicPr>
          <p:cNvPr id="17" name="Picture 16" descr="f5ee441387541035e1c2ed06c4b04279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129888" y="3209544"/>
            <a:ext cx="1810512" cy="1371600"/>
          </a:xfrm>
          <a:prstGeom prst="rect">
            <a:avLst/>
          </a:prstGeom>
        </p:spPr>
      </p:pic>
      <p:pic>
        <p:nvPicPr>
          <p:cNvPr id="18" name="Picture 17" descr="fd1d683f6b368b9c06adfd9baaf2fda0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008480" y="3209544"/>
            <a:ext cx="1810512" cy="1371600"/>
          </a:xfrm>
          <a:prstGeom prst="rect">
            <a:avLst/>
          </a:prstGeom>
        </p:spPr>
      </p:pic>
      <p:pic>
        <p:nvPicPr>
          <p:cNvPr id="19" name="Picture 18" descr="c872b6df097aa7c286aa35a333310bcb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372704" y="4818888"/>
            <a:ext cx="1810512" cy="1371600"/>
          </a:xfrm>
          <a:prstGeom prst="rect">
            <a:avLst/>
          </a:prstGeom>
        </p:spPr>
      </p:pic>
      <p:pic>
        <p:nvPicPr>
          <p:cNvPr id="20" name="Picture 19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4864608"/>
            <a:ext cx="384048" cy="384048"/>
          </a:xfrm>
          <a:prstGeom prst="rect">
            <a:avLst/>
          </a:prstGeom>
        </p:spPr>
      </p:pic>
      <p:pic>
        <p:nvPicPr>
          <p:cNvPr id="21" name="Picture 20" descr="6908eca05148c73763c639ab8e19f97a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51296" y="4818888"/>
            <a:ext cx="1810512" cy="1371600"/>
          </a:xfrm>
          <a:prstGeom prst="rect">
            <a:avLst/>
          </a:prstGeom>
        </p:spPr>
      </p:pic>
      <p:pic>
        <p:nvPicPr>
          <p:cNvPr id="22" name="Picture 21" descr="b43a71aac9a5689db6dc9763ae953755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129888" y="4818888"/>
            <a:ext cx="1810512" cy="1371600"/>
          </a:xfrm>
          <a:prstGeom prst="rect">
            <a:avLst/>
          </a:prstGeom>
        </p:spPr>
      </p:pic>
      <p:pic>
        <p:nvPicPr>
          <p:cNvPr id="23" name="Picture 22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4864608"/>
            <a:ext cx="384048" cy="384048"/>
          </a:xfrm>
          <a:prstGeom prst="rect">
            <a:avLst/>
          </a:prstGeom>
        </p:spPr>
      </p:pic>
      <p:pic>
        <p:nvPicPr>
          <p:cNvPr id="24" name="Picture 23" descr="89d33b4c03ab02fd55e024adb38a01a8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008480" y="4818888"/>
            <a:ext cx="1810512" cy="13716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914400" y="626364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E5449B"/>
                </a:solidFill>
                <a:latin typeface="Tajawal"/>
                <a:cs typeface="Tajawal"/>
                <a:ea typeface="Tajawal"/>
              </a:rPr>
              <a:t>افتحي الظرف المضيء ✨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74095bb225578303f9b4b5b7fba1ce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5274b6f3427d0ee5bc97154ce3116c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46a03d839e6b65d7581dc9e64a3a01a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56032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E5449B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الظرف ٧ من ١٢</a:t>
            </a:r>
          </a:p>
        </p:txBody>
      </p:sp>
      <p:pic>
        <p:nvPicPr>
          <p:cNvPr id="7" name="Picture 6" descr="d3ae24255c8f51dcf2d416f6bfe2626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704" y="1600200"/>
            <a:ext cx="1810512" cy="1371600"/>
          </a:xfrm>
          <a:prstGeom prst="rect">
            <a:avLst/>
          </a:prstGeom>
        </p:spPr>
      </p:pic>
      <p:pic>
        <p:nvPicPr>
          <p:cNvPr id="8" name="Picture 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1645920"/>
            <a:ext cx="384048" cy="384048"/>
          </a:xfrm>
          <a:prstGeom prst="rect">
            <a:avLst/>
          </a:prstGeom>
        </p:spPr>
      </p:pic>
      <p:pic>
        <p:nvPicPr>
          <p:cNvPr id="9" name="Picture 8" descr="3f9f0aeed6ebbb3ffdb83ea8e81fe2e9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296" y="1600200"/>
            <a:ext cx="1810512" cy="1371600"/>
          </a:xfrm>
          <a:prstGeom prst="rect">
            <a:avLst/>
          </a:prstGeom>
        </p:spPr>
      </p:pic>
      <p:pic>
        <p:nvPicPr>
          <p:cNvPr id="10" name="Picture 9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1645920"/>
            <a:ext cx="384048" cy="384048"/>
          </a:xfrm>
          <a:prstGeom prst="rect">
            <a:avLst/>
          </a:prstGeom>
        </p:spPr>
      </p:pic>
      <p:pic>
        <p:nvPicPr>
          <p:cNvPr id="11" name="Picture 10" descr="b8e40cd34536aac742face2240282045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9888" y="1600200"/>
            <a:ext cx="1810512" cy="1371600"/>
          </a:xfrm>
          <a:prstGeom prst="rect">
            <a:avLst/>
          </a:prstGeom>
        </p:spPr>
      </p:pic>
      <p:pic>
        <p:nvPicPr>
          <p:cNvPr id="12" name="Picture 11" descr="1292dbf5d099874cd9f535e7615fb19a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08480" y="1600200"/>
            <a:ext cx="1810512" cy="1371600"/>
          </a:xfrm>
          <a:prstGeom prst="rect">
            <a:avLst/>
          </a:prstGeom>
        </p:spPr>
      </p:pic>
      <p:pic>
        <p:nvPicPr>
          <p:cNvPr id="13" name="Picture 12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792" y="1645920"/>
            <a:ext cx="384048" cy="384048"/>
          </a:xfrm>
          <a:prstGeom prst="rect">
            <a:avLst/>
          </a:prstGeom>
        </p:spPr>
      </p:pic>
      <p:pic>
        <p:nvPicPr>
          <p:cNvPr id="14" name="Picture 13" descr="da411479e34feb9dbff8b6555212c878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72704" y="3209544"/>
            <a:ext cx="1810512" cy="1371600"/>
          </a:xfrm>
          <a:prstGeom prst="rect">
            <a:avLst/>
          </a:prstGeom>
        </p:spPr>
      </p:pic>
      <p:pic>
        <p:nvPicPr>
          <p:cNvPr id="15" name="Picture 14" descr="7f8f3280fe39d066c6c36cdca07388cb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51296" y="3209544"/>
            <a:ext cx="1810512" cy="1371600"/>
          </a:xfrm>
          <a:prstGeom prst="rect">
            <a:avLst/>
          </a:prstGeom>
        </p:spPr>
      </p:pic>
      <p:pic>
        <p:nvPicPr>
          <p:cNvPr id="16" name="Picture 15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3255264"/>
            <a:ext cx="384048" cy="384048"/>
          </a:xfrm>
          <a:prstGeom prst="rect">
            <a:avLst/>
          </a:prstGeom>
        </p:spPr>
      </p:pic>
      <p:sp>
        <p:nvSpPr>
          <p:cNvPr id="17" name="Rounded Rectangle 16"/>
          <p:cNvSpPr/>
          <p:nvPr/>
        </p:nvSpPr>
        <p:spPr>
          <a:xfrm>
            <a:off x="3983584" y="3063240"/>
            <a:ext cx="2103120" cy="1664208"/>
          </a:xfrm>
          <a:prstGeom prst="roundRect">
            <a:avLst>
              <a:gd name="adj" fmla="val 28000"/>
            </a:avLst>
          </a:prstGeom>
          <a:solidFill>
            <a:srgbClr val="7B5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f5ee441387541035e1c2ed06c4b04279.png">
            <a:hlinkClick action="ppaction://hlinksldjump" r:id="rId13"/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29888" y="3209544"/>
            <a:ext cx="1810512" cy="1371600"/>
          </a:xfrm>
          <a:prstGeom prst="rect">
            <a:avLst/>
          </a:prstGeom>
        </p:spPr>
      </p:pic>
      <p:pic>
        <p:nvPicPr>
          <p:cNvPr id="19" name="Picture 18" descr="fd1d683f6b368b9c06adfd9baaf2fda0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008480" y="3209544"/>
            <a:ext cx="1810512" cy="1371600"/>
          </a:xfrm>
          <a:prstGeom prst="rect">
            <a:avLst/>
          </a:prstGeom>
        </p:spPr>
      </p:pic>
      <p:pic>
        <p:nvPicPr>
          <p:cNvPr id="20" name="Picture 19" descr="c872b6df097aa7c286aa35a333310bcb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372704" y="4818888"/>
            <a:ext cx="1810512" cy="1371600"/>
          </a:xfrm>
          <a:prstGeom prst="rect">
            <a:avLst/>
          </a:prstGeom>
        </p:spPr>
      </p:pic>
      <p:pic>
        <p:nvPicPr>
          <p:cNvPr id="21" name="Picture 20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4864608"/>
            <a:ext cx="384048" cy="384048"/>
          </a:xfrm>
          <a:prstGeom prst="rect">
            <a:avLst/>
          </a:prstGeom>
        </p:spPr>
      </p:pic>
      <p:pic>
        <p:nvPicPr>
          <p:cNvPr id="22" name="Picture 21" descr="6908eca05148c73763c639ab8e19f97a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51296" y="4818888"/>
            <a:ext cx="1810512" cy="1371600"/>
          </a:xfrm>
          <a:prstGeom prst="rect">
            <a:avLst/>
          </a:prstGeom>
        </p:spPr>
      </p:pic>
      <p:pic>
        <p:nvPicPr>
          <p:cNvPr id="23" name="Picture 22" descr="b43a71aac9a5689db6dc9763ae953755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129888" y="4818888"/>
            <a:ext cx="1810512" cy="1371600"/>
          </a:xfrm>
          <a:prstGeom prst="rect">
            <a:avLst/>
          </a:prstGeom>
        </p:spPr>
      </p:pic>
      <p:pic>
        <p:nvPicPr>
          <p:cNvPr id="24" name="Picture 23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4864608"/>
            <a:ext cx="384048" cy="384048"/>
          </a:xfrm>
          <a:prstGeom prst="rect">
            <a:avLst/>
          </a:prstGeom>
        </p:spPr>
      </p:pic>
      <p:pic>
        <p:nvPicPr>
          <p:cNvPr id="25" name="Picture 24" descr="89d33b4c03ab02fd55e024adb38a01a8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008480" y="4818888"/>
            <a:ext cx="1810512" cy="137160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914400" y="626364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E5449B"/>
                </a:solidFill>
                <a:latin typeface="Tajawal"/>
                <a:cs typeface="Tajawal"/>
                <a:ea typeface="Tajawal"/>
              </a:rPr>
              <a:t>افتحي الظرف المضيء ✨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74095bb225578303f9b4b5b7fba1ce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5274b6f3427d0ee5bc97154ce3116c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46a03d839e6b65d7581dc9e64a3a01a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56032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E5449B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الظرف ٨ من ١٢</a:t>
            </a:r>
          </a:p>
        </p:txBody>
      </p:sp>
      <p:pic>
        <p:nvPicPr>
          <p:cNvPr id="7" name="Picture 6" descr="d3ae24255c8f51dcf2d416f6bfe2626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704" y="1600200"/>
            <a:ext cx="1810512" cy="1371600"/>
          </a:xfrm>
          <a:prstGeom prst="rect">
            <a:avLst/>
          </a:prstGeom>
        </p:spPr>
      </p:pic>
      <p:pic>
        <p:nvPicPr>
          <p:cNvPr id="8" name="Picture 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1645920"/>
            <a:ext cx="384048" cy="384048"/>
          </a:xfrm>
          <a:prstGeom prst="rect">
            <a:avLst/>
          </a:prstGeom>
        </p:spPr>
      </p:pic>
      <p:pic>
        <p:nvPicPr>
          <p:cNvPr id="9" name="Picture 8" descr="3f9f0aeed6ebbb3ffdb83ea8e81fe2e9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296" y="1600200"/>
            <a:ext cx="1810512" cy="1371600"/>
          </a:xfrm>
          <a:prstGeom prst="rect">
            <a:avLst/>
          </a:prstGeom>
        </p:spPr>
      </p:pic>
      <p:pic>
        <p:nvPicPr>
          <p:cNvPr id="10" name="Picture 9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1645920"/>
            <a:ext cx="384048" cy="384048"/>
          </a:xfrm>
          <a:prstGeom prst="rect">
            <a:avLst/>
          </a:prstGeom>
        </p:spPr>
      </p:pic>
      <p:pic>
        <p:nvPicPr>
          <p:cNvPr id="11" name="Picture 10" descr="b8e40cd34536aac742face2240282045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9888" y="1600200"/>
            <a:ext cx="1810512" cy="1371600"/>
          </a:xfrm>
          <a:prstGeom prst="rect">
            <a:avLst/>
          </a:prstGeom>
        </p:spPr>
      </p:pic>
      <p:pic>
        <p:nvPicPr>
          <p:cNvPr id="12" name="Picture 11" descr="1292dbf5d099874cd9f535e7615fb19a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08480" y="1600200"/>
            <a:ext cx="1810512" cy="1371600"/>
          </a:xfrm>
          <a:prstGeom prst="rect">
            <a:avLst/>
          </a:prstGeom>
        </p:spPr>
      </p:pic>
      <p:pic>
        <p:nvPicPr>
          <p:cNvPr id="13" name="Picture 12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792" y="1645920"/>
            <a:ext cx="384048" cy="384048"/>
          </a:xfrm>
          <a:prstGeom prst="rect">
            <a:avLst/>
          </a:prstGeom>
        </p:spPr>
      </p:pic>
      <p:pic>
        <p:nvPicPr>
          <p:cNvPr id="14" name="Picture 13" descr="da411479e34feb9dbff8b6555212c878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72704" y="3209544"/>
            <a:ext cx="1810512" cy="1371600"/>
          </a:xfrm>
          <a:prstGeom prst="rect">
            <a:avLst/>
          </a:prstGeom>
        </p:spPr>
      </p:pic>
      <p:pic>
        <p:nvPicPr>
          <p:cNvPr id="15" name="Picture 14" descr="7f8f3280fe39d066c6c36cdca07388cb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51296" y="3209544"/>
            <a:ext cx="1810512" cy="1371600"/>
          </a:xfrm>
          <a:prstGeom prst="rect">
            <a:avLst/>
          </a:prstGeom>
        </p:spPr>
      </p:pic>
      <p:pic>
        <p:nvPicPr>
          <p:cNvPr id="16" name="Picture 15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3255264"/>
            <a:ext cx="384048" cy="384048"/>
          </a:xfrm>
          <a:prstGeom prst="rect">
            <a:avLst/>
          </a:prstGeom>
        </p:spPr>
      </p:pic>
      <p:pic>
        <p:nvPicPr>
          <p:cNvPr id="17" name="Picture 16" descr="f5ee441387541035e1c2ed06c4b04279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29888" y="3209544"/>
            <a:ext cx="1810512" cy="1371600"/>
          </a:xfrm>
          <a:prstGeom prst="rect">
            <a:avLst/>
          </a:prstGeom>
        </p:spPr>
      </p:pic>
      <p:pic>
        <p:nvPicPr>
          <p:cNvPr id="18" name="Picture 1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3255264"/>
            <a:ext cx="384048" cy="384048"/>
          </a:xfrm>
          <a:prstGeom prst="rect">
            <a:avLst/>
          </a:prstGeom>
        </p:spPr>
      </p:pic>
      <p:pic>
        <p:nvPicPr>
          <p:cNvPr id="19" name="Picture 18" descr="fd1d683f6b368b9c06adfd9baaf2fda0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008480" y="3209544"/>
            <a:ext cx="1810512" cy="1371600"/>
          </a:xfrm>
          <a:prstGeom prst="rect">
            <a:avLst/>
          </a:prstGeom>
        </p:spPr>
      </p:pic>
      <p:pic>
        <p:nvPicPr>
          <p:cNvPr id="20" name="Picture 19" descr="c872b6df097aa7c286aa35a333310bcb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372704" y="4818888"/>
            <a:ext cx="1810512" cy="1371600"/>
          </a:xfrm>
          <a:prstGeom prst="rect">
            <a:avLst/>
          </a:prstGeom>
        </p:spPr>
      </p:pic>
      <p:pic>
        <p:nvPicPr>
          <p:cNvPr id="21" name="Picture 20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4864608"/>
            <a:ext cx="384048" cy="384048"/>
          </a:xfrm>
          <a:prstGeom prst="rect">
            <a:avLst/>
          </a:prstGeom>
        </p:spPr>
      </p:pic>
      <p:pic>
        <p:nvPicPr>
          <p:cNvPr id="22" name="Picture 21" descr="6908eca05148c73763c639ab8e19f97a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51296" y="4818888"/>
            <a:ext cx="1810512" cy="1371600"/>
          </a:xfrm>
          <a:prstGeom prst="rect">
            <a:avLst/>
          </a:prstGeom>
        </p:spPr>
      </p:pic>
      <p:pic>
        <p:nvPicPr>
          <p:cNvPr id="23" name="Picture 22" descr="b43a71aac9a5689db6dc9763ae953755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129888" y="4818888"/>
            <a:ext cx="1810512" cy="1371600"/>
          </a:xfrm>
          <a:prstGeom prst="rect">
            <a:avLst/>
          </a:prstGeom>
        </p:spPr>
      </p:pic>
      <p:pic>
        <p:nvPicPr>
          <p:cNvPr id="24" name="Picture 23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4864608"/>
            <a:ext cx="384048" cy="384048"/>
          </a:xfrm>
          <a:prstGeom prst="rect">
            <a:avLst/>
          </a:prstGeom>
        </p:spPr>
      </p:pic>
      <p:sp>
        <p:nvSpPr>
          <p:cNvPr id="25" name="Rounded Rectangle 24"/>
          <p:cNvSpPr/>
          <p:nvPr/>
        </p:nvSpPr>
        <p:spPr>
          <a:xfrm>
            <a:off x="1862176" y="4672584"/>
            <a:ext cx="2103120" cy="1664208"/>
          </a:xfrm>
          <a:prstGeom prst="roundRect">
            <a:avLst>
              <a:gd name="adj" fmla="val 28000"/>
            </a:avLst>
          </a:prstGeom>
          <a:solidFill>
            <a:srgbClr val="7B5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6" name="Picture 25" descr="89d33b4c03ab02fd55e024adb38a01a8.png">
            <a:hlinkClick action="ppaction://hlinksldjump" r:id="rId18"/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008480" y="4818888"/>
            <a:ext cx="1810512" cy="1371600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914400" y="626364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E5449B"/>
                </a:solidFill>
                <a:latin typeface="Tajawal"/>
                <a:cs typeface="Tajawal"/>
                <a:ea typeface="Tajawal"/>
              </a:rPr>
              <a:t>افتحي الظرف المضيء ✨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74095bb225578303f9b4b5b7fba1ce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5274b6f3427d0ee5bc97154ce3116c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46a03d839e6b65d7581dc9e64a3a01a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56032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E5449B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الظرف ٩ من ١٢</a:t>
            </a:r>
          </a:p>
        </p:txBody>
      </p:sp>
      <p:pic>
        <p:nvPicPr>
          <p:cNvPr id="7" name="Picture 6" descr="d3ae24255c8f51dcf2d416f6bfe2626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704" y="1600200"/>
            <a:ext cx="1810512" cy="1371600"/>
          </a:xfrm>
          <a:prstGeom prst="rect">
            <a:avLst/>
          </a:prstGeom>
        </p:spPr>
      </p:pic>
      <p:pic>
        <p:nvPicPr>
          <p:cNvPr id="8" name="Picture 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1645920"/>
            <a:ext cx="384048" cy="384048"/>
          </a:xfrm>
          <a:prstGeom prst="rect">
            <a:avLst/>
          </a:prstGeom>
        </p:spPr>
      </p:pic>
      <p:pic>
        <p:nvPicPr>
          <p:cNvPr id="9" name="Picture 8" descr="3f9f0aeed6ebbb3ffdb83ea8e81fe2e9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296" y="1600200"/>
            <a:ext cx="1810512" cy="1371600"/>
          </a:xfrm>
          <a:prstGeom prst="rect">
            <a:avLst/>
          </a:prstGeom>
        </p:spPr>
      </p:pic>
      <p:pic>
        <p:nvPicPr>
          <p:cNvPr id="10" name="Picture 9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1645920"/>
            <a:ext cx="384048" cy="384048"/>
          </a:xfrm>
          <a:prstGeom prst="rect">
            <a:avLst/>
          </a:prstGeom>
        </p:spPr>
      </p:pic>
      <p:pic>
        <p:nvPicPr>
          <p:cNvPr id="11" name="Picture 10" descr="b8e40cd34536aac742face2240282045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9888" y="1600200"/>
            <a:ext cx="1810512" cy="1371600"/>
          </a:xfrm>
          <a:prstGeom prst="rect">
            <a:avLst/>
          </a:prstGeom>
        </p:spPr>
      </p:pic>
      <p:pic>
        <p:nvPicPr>
          <p:cNvPr id="12" name="Picture 11" descr="1292dbf5d099874cd9f535e7615fb19a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08480" y="1600200"/>
            <a:ext cx="1810512" cy="1371600"/>
          </a:xfrm>
          <a:prstGeom prst="rect">
            <a:avLst/>
          </a:prstGeom>
        </p:spPr>
      </p:pic>
      <p:pic>
        <p:nvPicPr>
          <p:cNvPr id="13" name="Picture 12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792" y="1645920"/>
            <a:ext cx="384048" cy="384048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8226400" y="3063240"/>
            <a:ext cx="2103120" cy="1664208"/>
          </a:xfrm>
          <a:prstGeom prst="roundRect">
            <a:avLst>
              <a:gd name="adj" fmla="val 28000"/>
            </a:avLst>
          </a:prstGeom>
          <a:solidFill>
            <a:srgbClr val="7B5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da411479e34feb9dbff8b6555212c878.png">
            <a:hlinkClick action="ppaction://hlinksldjump" r:id="rId11"/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72704" y="3209544"/>
            <a:ext cx="1810512" cy="1371600"/>
          </a:xfrm>
          <a:prstGeom prst="rect">
            <a:avLst/>
          </a:prstGeom>
        </p:spPr>
      </p:pic>
      <p:pic>
        <p:nvPicPr>
          <p:cNvPr id="16" name="Picture 15" descr="7f8f3280fe39d066c6c36cdca07388cb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51296" y="3209544"/>
            <a:ext cx="1810512" cy="1371600"/>
          </a:xfrm>
          <a:prstGeom prst="rect">
            <a:avLst/>
          </a:prstGeom>
        </p:spPr>
      </p:pic>
      <p:pic>
        <p:nvPicPr>
          <p:cNvPr id="17" name="Picture 16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3255264"/>
            <a:ext cx="384048" cy="384048"/>
          </a:xfrm>
          <a:prstGeom prst="rect">
            <a:avLst/>
          </a:prstGeom>
        </p:spPr>
      </p:pic>
      <p:pic>
        <p:nvPicPr>
          <p:cNvPr id="18" name="Picture 17" descr="f5ee441387541035e1c2ed06c4b04279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129888" y="3209544"/>
            <a:ext cx="1810512" cy="1371600"/>
          </a:xfrm>
          <a:prstGeom prst="rect">
            <a:avLst/>
          </a:prstGeom>
        </p:spPr>
      </p:pic>
      <p:pic>
        <p:nvPicPr>
          <p:cNvPr id="19" name="Picture 18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3255264"/>
            <a:ext cx="384048" cy="384048"/>
          </a:xfrm>
          <a:prstGeom prst="rect">
            <a:avLst/>
          </a:prstGeom>
        </p:spPr>
      </p:pic>
      <p:pic>
        <p:nvPicPr>
          <p:cNvPr id="20" name="Picture 19" descr="fd1d683f6b368b9c06adfd9baaf2fda0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008480" y="3209544"/>
            <a:ext cx="1810512" cy="1371600"/>
          </a:xfrm>
          <a:prstGeom prst="rect">
            <a:avLst/>
          </a:prstGeom>
        </p:spPr>
      </p:pic>
      <p:pic>
        <p:nvPicPr>
          <p:cNvPr id="21" name="Picture 20" descr="c872b6df097aa7c286aa35a333310bcb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372704" y="4818888"/>
            <a:ext cx="1810512" cy="1371600"/>
          </a:xfrm>
          <a:prstGeom prst="rect">
            <a:avLst/>
          </a:prstGeom>
        </p:spPr>
      </p:pic>
      <p:pic>
        <p:nvPicPr>
          <p:cNvPr id="22" name="Picture 21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4864608"/>
            <a:ext cx="384048" cy="384048"/>
          </a:xfrm>
          <a:prstGeom prst="rect">
            <a:avLst/>
          </a:prstGeom>
        </p:spPr>
      </p:pic>
      <p:pic>
        <p:nvPicPr>
          <p:cNvPr id="23" name="Picture 22" descr="6908eca05148c73763c639ab8e19f97a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51296" y="4818888"/>
            <a:ext cx="1810512" cy="1371600"/>
          </a:xfrm>
          <a:prstGeom prst="rect">
            <a:avLst/>
          </a:prstGeom>
        </p:spPr>
      </p:pic>
      <p:pic>
        <p:nvPicPr>
          <p:cNvPr id="24" name="Picture 23" descr="b43a71aac9a5689db6dc9763ae953755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129888" y="4818888"/>
            <a:ext cx="1810512" cy="1371600"/>
          </a:xfrm>
          <a:prstGeom prst="rect">
            <a:avLst/>
          </a:prstGeom>
        </p:spPr>
      </p:pic>
      <p:pic>
        <p:nvPicPr>
          <p:cNvPr id="25" name="Picture 24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4864608"/>
            <a:ext cx="384048" cy="384048"/>
          </a:xfrm>
          <a:prstGeom prst="rect">
            <a:avLst/>
          </a:prstGeom>
        </p:spPr>
      </p:pic>
      <p:pic>
        <p:nvPicPr>
          <p:cNvPr id="26" name="Picture 25" descr="89d33b4c03ab02fd55e024adb38a01a8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008480" y="4818888"/>
            <a:ext cx="1810512" cy="1371600"/>
          </a:xfrm>
          <a:prstGeom prst="rect">
            <a:avLst/>
          </a:prstGeom>
        </p:spPr>
      </p:pic>
      <p:pic>
        <p:nvPicPr>
          <p:cNvPr id="27" name="Picture 26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792" y="4864608"/>
            <a:ext cx="384048" cy="384048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914400" y="626364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E5449B"/>
                </a:solidFill>
                <a:latin typeface="Tajawal"/>
                <a:cs typeface="Tajawal"/>
                <a:ea typeface="Tajawal"/>
              </a:rPr>
              <a:t>افتحي الظرف المضيء ✨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74095bb225578303f9b4b5b7fba1ce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5274b6f3427d0ee5bc97154ce3116c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46a03d839e6b65d7581dc9e64a3a01a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56032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E5449B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الظرف ١٠ من ١٢</a:t>
            </a:r>
          </a:p>
        </p:txBody>
      </p:sp>
      <p:pic>
        <p:nvPicPr>
          <p:cNvPr id="7" name="Picture 6" descr="d3ae24255c8f51dcf2d416f6bfe2626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704" y="1600200"/>
            <a:ext cx="1810512" cy="1371600"/>
          </a:xfrm>
          <a:prstGeom prst="rect">
            <a:avLst/>
          </a:prstGeom>
        </p:spPr>
      </p:pic>
      <p:pic>
        <p:nvPicPr>
          <p:cNvPr id="8" name="Picture 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1645920"/>
            <a:ext cx="384048" cy="384048"/>
          </a:xfrm>
          <a:prstGeom prst="rect">
            <a:avLst/>
          </a:prstGeom>
        </p:spPr>
      </p:pic>
      <p:pic>
        <p:nvPicPr>
          <p:cNvPr id="9" name="Picture 8" descr="3f9f0aeed6ebbb3ffdb83ea8e81fe2e9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296" y="1600200"/>
            <a:ext cx="1810512" cy="1371600"/>
          </a:xfrm>
          <a:prstGeom prst="rect">
            <a:avLst/>
          </a:prstGeom>
        </p:spPr>
      </p:pic>
      <p:pic>
        <p:nvPicPr>
          <p:cNvPr id="10" name="Picture 9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1645920"/>
            <a:ext cx="384048" cy="384048"/>
          </a:xfrm>
          <a:prstGeom prst="rect">
            <a:avLst/>
          </a:prstGeom>
        </p:spPr>
      </p:pic>
      <p:pic>
        <p:nvPicPr>
          <p:cNvPr id="11" name="Picture 10" descr="b8e40cd34536aac742face2240282045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9888" y="1600200"/>
            <a:ext cx="1810512" cy="1371600"/>
          </a:xfrm>
          <a:prstGeom prst="rect">
            <a:avLst/>
          </a:prstGeom>
        </p:spPr>
      </p:pic>
      <p:pic>
        <p:nvPicPr>
          <p:cNvPr id="12" name="Picture 11" descr="1292dbf5d099874cd9f535e7615fb19a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08480" y="1600200"/>
            <a:ext cx="1810512" cy="1371600"/>
          </a:xfrm>
          <a:prstGeom prst="rect">
            <a:avLst/>
          </a:prstGeom>
        </p:spPr>
      </p:pic>
      <p:pic>
        <p:nvPicPr>
          <p:cNvPr id="13" name="Picture 12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792" y="1645920"/>
            <a:ext cx="384048" cy="384048"/>
          </a:xfrm>
          <a:prstGeom prst="rect">
            <a:avLst/>
          </a:prstGeom>
        </p:spPr>
      </p:pic>
      <p:pic>
        <p:nvPicPr>
          <p:cNvPr id="14" name="Picture 13" descr="da411479e34feb9dbff8b6555212c878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72704" y="3209544"/>
            <a:ext cx="1810512" cy="1371600"/>
          </a:xfrm>
          <a:prstGeom prst="rect">
            <a:avLst/>
          </a:prstGeom>
        </p:spPr>
      </p:pic>
      <p:pic>
        <p:nvPicPr>
          <p:cNvPr id="15" name="Picture 14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3255264"/>
            <a:ext cx="384048" cy="384048"/>
          </a:xfrm>
          <a:prstGeom prst="rect">
            <a:avLst/>
          </a:prstGeom>
        </p:spPr>
      </p:pic>
      <p:pic>
        <p:nvPicPr>
          <p:cNvPr id="16" name="Picture 15" descr="7f8f3280fe39d066c6c36cdca07388cb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51296" y="3209544"/>
            <a:ext cx="1810512" cy="1371600"/>
          </a:xfrm>
          <a:prstGeom prst="rect">
            <a:avLst/>
          </a:prstGeom>
        </p:spPr>
      </p:pic>
      <p:pic>
        <p:nvPicPr>
          <p:cNvPr id="17" name="Picture 16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3255264"/>
            <a:ext cx="384048" cy="384048"/>
          </a:xfrm>
          <a:prstGeom prst="rect">
            <a:avLst/>
          </a:prstGeom>
        </p:spPr>
      </p:pic>
      <p:pic>
        <p:nvPicPr>
          <p:cNvPr id="18" name="Picture 17" descr="f5ee441387541035e1c2ed06c4b04279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29888" y="3209544"/>
            <a:ext cx="1810512" cy="1371600"/>
          </a:xfrm>
          <a:prstGeom prst="rect">
            <a:avLst/>
          </a:prstGeom>
        </p:spPr>
      </p:pic>
      <p:pic>
        <p:nvPicPr>
          <p:cNvPr id="19" name="Picture 18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3255264"/>
            <a:ext cx="384048" cy="384048"/>
          </a:xfrm>
          <a:prstGeom prst="rect">
            <a:avLst/>
          </a:prstGeom>
        </p:spPr>
      </p:pic>
      <p:pic>
        <p:nvPicPr>
          <p:cNvPr id="20" name="Picture 19" descr="fd1d683f6b368b9c06adfd9baaf2fda0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008480" y="3209544"/>
            <a:ext cx="1810512" cy="1371600"/>
          </a:xfrm>
          <a:prstGeom prst="rect">
            <a:avLst/>
          </a:prstGeom>
        </p:spPr>
      </p:pic>
      <p:pic>
        <p:nvPicPr>
          <p:cNvPr id="21" name="Picture 20" descr="c872b6df097aa7c286aa35a333310bcb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372704" y="4818888"/>
            <a:ext cx="1810512" cy="1371600"/>
          </a:xfrm>
          <a:prstGeom prst="rect">
            <a:avLst/>
          </a:prstGeom>
        </p:spPr>
      </p:pic>
      <p:pic>
        <p:nvPicPr>
          <p:cNvPr id="22" name="Picture 21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4864608"/>
            <a:ext cx="384048" cy="384048"/>
          </a:xfrm>
          <a:prstGeom prst="rect">
            <a:avLst/>
          </a:prstGeom>
        </p:spPr>
      </p:pic>
      <p:sp>
        <p:nvSpPr>
          <p:cNvPr id="23" name="Rounded Rectangle 22"/>
          <p:cNvSpPr/>
          <p:nvPr/>
        </p:nvSpPr>
        <p:spPr>
          <a:xfrm>
            <a:off x="6104992" y="4672584"/>
            <a:ext cx="2103120" cy="1664208"/>
          </a:xfrm>
          <a:prstGeom prst="roundRect">
            <a:avLst>
              <a:gd name="adj" fmla="val 28000"/>
            </a:avLst>
          </a:prstGeom>
          <a:solidFill>
            <a:srgbClr val="7B5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6908eca05148c73763c639ab8e19f97a.png">
            <a:hlinkClick action="ppaction://hlinksldjump" r:id="rId16"/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51296" y="4818888"/>
            <a:ext cx="1810512" cy="1371600"/>
          </a:xfrm>
          <a:prstGeom prst="rect">
            <a:avLst/>
          </a:prstGeom>
        </p:spPr>
      </p:pic>
      <p:pic>
        <p:nvPicPr>
          <p:cNvPr id="25" name="Picture 24" descr="b43a71aac9a5689db6dc9763ae953755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129888" y="4818888"/>
            <a:ext cx="1810512" cy="1371600"/>
          </a:xfrm>
          <a:prstGeom prst="rect">
            <a:avLst/>
          </a:prstGeom>
        </p:spPr>
      </p:pic>
      <p:pic>
        <p:nvPicPr>
          <p:cNvPr id="26" name="Picture 25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4864608"/>
            <a:ext cx="384048" cy="384048"/>
          </a:xfrm>
          <a:prstGeom prst="rect">
            <a:avLst/>
          </a:prstGeom>
        </p:spPr>
      </p:pic>
      <p:pic>
        <p:nvPicPr>
          <p:cNvPr id="27" name="Picture 26" descr="89d33b4c03ab02fd55e024adb38a01a8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008480" y="4818888"/>
            <a:ext cx="1810512" cy="1371600"/>
          </a:xfrm>
          <a:prstGeom prst="rect">
            <a:avLst/>
          </a:prstGeom>
        </p:spPr>
      </p:pic>
      <p:pic>
        <p:nvPicPr>
          <p:cNvPr id="28" name="Picture 2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792" y="4864608"/>
            <a:ext cx="384048" cy="384048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914400" y="626364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E5449B"/>
                </a:solidFill>
                <a:latin typeface="Tajawal"/>
                <a:cs typeface="Tajawal"/>
                <a:ea typeface="Tajawal"/>
              </a:rPr>
              <a:t>افتحي الظرف المضيء ✨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74095bb225578303f9b4b5b7fba1ce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5274b6f3427d0ee5bc97154ce3116c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46a03d839e6b65d7581dc9e64a3a01a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56032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E5449B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الظرف ١١ من ١٢</a:t>
            </a:r>
          </a:p>
        </p:txBody>
      </p:sp>
      <p:pic>
        <p:nvPicPr>
          <p:cNvPr id="7" name="Picture 6" descr="d3ae24255c8f51dcf2d416f6bfe2626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704" y="1600200"/>
            <a:ext cx="1810512" cy="1371600"/>
          </a:xfrm>
          <a:prstGeom prst="rect">
            <a:avLst/>
          </a:prstGeom>
        </p:spPr>
      </p:pic>
      <p:pic>
        <p:nvPicPr>
          <p:cNvPr id="8" name="Picture 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1645920"/>
            <a:ext cx="384048" cy="384048"/>
          </a:xfrm>
          <a:prstGeom prst="rect">
            <a:avLst/>
          </a:prstGeom>
        </p:spPr>
      </p:pic>
      <p:pic>
        <p:nvPicPr>
          <p:cNvPr id="9" name="Picture 8" descr="3f9f0aeed6ebbb3ffdb83ea8e81fe2e9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296" y="1600200"/>
            <a:ext cx="1810512" cy="1371600"/>
          </a:xfrm>
          <a:prstGeom prst="rect">
            <a:avLst/>
          </a:prstGeom>
        </p:spPr>
      </p:pic>
      <p:pic>
        <p:nvPicPr>
          <p:cNvPr id="10" name="Picture 9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1645920"/>
            <a:ext cx="384048" cy="384048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3983584" y="1453896"/>
            <a:ext cx="2103120" cy="1664208"/>
          </a:xfrm>
          <a:prstGeom prst="roundRect">
            <a:avLst>
              <a:gd name="adj" fmla="val 28000"/>
            </a:avLst>
          </a:prstGeom>
          <a:solidFill>
            <a:srgbClr val="7B5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b8e40cd34536aac742face2240282045.png">
            <a:hlinkClick action="ppaction://hlinksldjump" r:id="rId9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9888" y="1600200"/>
            <a:ext cx="1810512" cy="1371600"/>
          </a:xfrm>
          <a:prstGeom prst="rect">
            <a:avLst/>
          </a:prstGeom>
        </p:spPr>
      </p:pic>
      <p:pic>
        <p:nvPicPr>
          <p:cNvPr id="13" name="Picture 12" descr="1292dbf5d099874cd9f535e7615fb19a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08480" y="1600200"/>
            <a:ext cx="1810512" cy="1371600"/>
          </a:xfrm>
          <a:prstGeom prst="rect">
            <a:avLst/>
          </a:prstGeom>
        </p:spPr>
      </p:pic>
      <p:pic>
        <p:nvPicPr>
          <p:cNvPr id="14" name="Picture 13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792" y="1645920"/>
            <a:ext cx="384048" cy="384048"/>
          </a:xfrm>
          <a:prstGeom prst="rect">
            <a:avLst/>
          </a:prstGeom>
        </p:spPr>
      </p:pic>
      <p:pic>
        <p:nvPicPr>
          <p:cNvPr id="15" name="Picture 14" descr="da411479e34feb9dbff8b6555212c878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72704" y="3209544"/>
            <a:ext cx="1810512" cy="1371600"/>
          </a:xfrm>
          <a:prstGeom prst="rect">
            <a:avLst/>
          </a:prstGeom>
        </p:spPr>
      </p:pic>
      <p:pic>
        <p:nvPicPr>
          <p:cNvPr id="16" name="Picture 15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3255264"/>
            <a:ext cx="384048" cy="384048"/>
          </a:xfrm>
          <a:prstGeom prst="rect">
            <a:avLst/>
          </a:prstGeom>
        </p:spPr>
      </p:pic>
      <p:pic>
        <p:nvPicPr>
          <p:cNvPr id="17" name="Picture 16" descr="7f8f3280fe39d066c6c36cdca07388cb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51296" y="3209544"/>
            <a:ext cx="1810512" cy="1371600"/>
          </a:xfrm>
          <a:prstGeom prst="rect">
            <a:avLst/>
          </a:prstGeom>
        </p:spPr>
      </p:pic>
      <p:pic>
        <p:nvPicPr>
          <p:cNvPr id="18" name="Picture 1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3255264"/>
            <a:ext cx="384048" cy="384048"/>
          </a:xfrm>
          <a:prstGeom prst="rect">
            <a:avLst/>
          </a:prstGeom>
        </p:spPr>
      </p:pic>
      <p:pic>
        <p:nvPicPr>
          <p:cNvPr id="19" name="Picture 18" descr="f5ee441387541035e1c2ed06c4b04279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129888" y="3209544"/>
            <a:ext cx="1810512" cy="1371600"/>
          </a:xfrm>
          <a:prstGeom prst="rect">
            <a:avLst/>
          </a:prstGeom>
        </p:spPr>
      </p:pic>
      <p:pic>
        <p:nvPicPr>
          <p:cNvPr id="20" name="Picture 19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3255264"/>
            <a:ext cx="384048" cy="384048"/>
          </a:xfrm>
          <a:prstGeom prst="rect">
            <a:avLst/>
          </a:prstGeom>
        </p:spPr>
      </p:pic>
      <p:pic>
        <p:nvPicPr>
          <p:cNvPr id="21" name="Picture 20" descr="fd1d683f6b368b9c06adfd9baaf2fda0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008480" y="3209544"/>
            <a:ext cx="1810512" cy="1371600"/>
          </a:xfrm>
          <a:prstGeom prst="rect">
            <a:avLst/>
          </a:prstGeom>
        </p:spPr>
      </p:pic>
      <p:pic>
        <p:nvPicPr>
          <p:cNvPr id="22" name="Picture 21" descr="c872b6df097aa7c286aa35a333310bcb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372704" y="4818888"/>
            <a:ext cx="1810512" cy="1371600"/>
          </a:xfrm>
          <a:prstGeom prst="rect">
            <a:avLst/>
          </a:prstGeom>
        </p:spPr>
      </p:pic>
      <p:pic>
        <p:nvPicPr>
          <p:cNvPr id="23" name="Picture 22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4864608"/>
            <a:ext cx="384048" cy="384048"/>
          </a:xfrm>
          <a:prstGeom prst="rect">
            <a:avLst/>
          </a:prstGeom>
        </p:spPr>
      </p:pic>
      <p:pic>
        <p:nvPicPr>
          <p:cNvPr id="24" name="Picture 23" descr="6908eca05148c73763c639ab8e19f97a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51296" y="4818888"/>
            <a:ext cx="1810512" cy="1371600"/>
          </a:xfrm>
          <a:prstGeom prst="rect">
            <a:avLst/>
          </a:prstGeom>
        </p:spPr>
      </p:pic>
      <p:pic>
        <p:nvPicPr>
          <p:cNvPr id="25" name="Picture 24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4864608"/>
            <a:ext cx="384048" cy="384048"/>
          </a:xfrm>
          <a:prstGeom prst="rect">
            <a:avLst/>
          </a:prstGeom>
        </p:spPr>
      </p:pic>
      <p:pic>
        <p:nvPicPr>
          <p:cNvPr id="26" name="Picture 25" descr="b43a71aac9a5689db6dc9763ae953755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129888" y="4818888"/>
            <a:ext cx="1810512" cy="1371600"/>
          </a:xfrm>
          <a:prstGeom prst="rect">
            <a:avLst/>
          </a:prstGeom>
        </p:spPr>
      </p:pic>
      <p:pic>
        <p:nvPicPr>
          <p:cNvPr id="27" name="Picture 26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4864608"/>
            <a:ext cx="384048" cy="384048"/>
          </a:xfrm>
          <a:prstGeom prst="rect">
            <a:avLst/>
          </a:prstGeom>
        </p:spPr>
      </p:pic>
      <p:pic>
        <p:nvPicPr>
          <p:cNvPr id="28" name="Picture 27" descr="89d33b4c03ab02fd55e024adb38a01a8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008480" y="4818888"/>
            <a:ext cx="1810512" cy="1371600"/>
          </a:xfrm>
          <a:prstGeom prst="rect">
            <a:avLst/>
          </a:prstGeom>
        </p:spPr>
      </p:pic>
      <p:pic>
        <p:nvPicPr>
          <p:cNvPr id="29" name="Picture 28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792" y="4864608"/>
            <a:ext cx="384048" cy="384048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914400" y="626364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E5449B"/>
                </a:solidFill>
                <a:latin typeface="Tajawal"/>
                <a:cs typeface="Tajawal"/>
                <a:ea typeface="Tajawal"/>
              </a:rPr>
              <a:t>افتحي الظرف المضيء ✨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74095bb225578303f9b4b5b7fba1ce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5274b6f3427d0ee5bc97154ce3116c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46a03d839e6b65d7581dc9e64a3a01a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56032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E5449B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الظرف ١٢ من ١٢</a:t>
            </a:r>
          </a:p>
        </p:txBody>
      </p:sp>
      <p:pic>
        <p:nvPicPr>
          <p:cNvPr id="7" name="Picture 6" descr="d3ae24255c8f51dcf2d416f6bfe2626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704" y="1600200"/>
            <a:ext cx="1810512" cy="1371600"/>
          </a:xfrm>
          <a:prstGeom prst="rect">
            <a:avLst/>
          </a:prstGeom>
        </p:spPr>
      </p:pic>
      <p:pic>
        <p:nvPicPr>
          <p:cNvPr id="8" name="Picture 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1645920"/>
            <a:ext cx="384048" cy="384048"/>
          </a:xfrm>
          <a:prstGeom prst="rect">
            <a:avLst/>
          </a:prstGeom>
        </p:spPr>
      </p:pic>
      <p:pic>
        <p:nvPicPr>
          <p:cNvPr id="9" name="Picture 8" descr="3f9f0aeed6ebbb3ffdb83ea8e81fe2e9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296" y="1600200"/>
            <a:ext cx="1810512" cy="1371600"/>
          </a:xfrm>
          <a:prstGeom prst="rect">
            <a:avLst/>
          </a:prstGeom>
        </p:spPr>
      </p:pic>
      <p:pic>
        <p:nvPicPr>
          <p:cNvPr id="10" name="Picture 9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1645920"/>
            <a:ext cx="384048" cy="384048"/>
          </a:xfrm>
          <a:prstGeom prst="rect">
            <a:avLst/>
          </a:prstGeom>
        </p:spPr>
      </p:pic>
      <p:pic>
        <p:nvPicPr>
          <p:cNvPr id="11" name="Picture 10" descr="b8e40cd34536aac742face2240282045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9888" y="1600200"/>
            <a:ext cx="1810512" cy="1371600"/>
          </a:xfrm>
          <a:prstGeom prst="rect">
            <a:avLst/>
          </a:prstGeom>
        </p:spPr>
      </p:pic>
      <p:pic>
        <p:nvPicPr>
          <p:cNvPr id="12" name="Picture 11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1645920"/>
            <a:ext cx="384048" cy="384048"/>
          </a:xfrm>
          <a:prstGeom prst="rect">
            <a:avLst/>
          </a:prstGeom>
        </p:spPr>
      </p:pic>
      <p:pic>
        <p:nvPicPr>
          <p:cNvPr id="13" name="Picture 12" descr="1292dbf5d099874cd9f535e7615fb19a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08480" y="1600200"/>
            <a:ext cx="1810512" cy="1371600"/>
          </a:xfrm>
          <a:prstGeom prst="rect">
            <a:avLst/>
          </a:prstGeom>
        </p:spPr>
      </p:pic>
      <p:pic>
        <p:nvPicPr>
          <p:cNvPr id="14" name="Picture 13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792" y="1645920"/>
            <a:ext cx="384048" cy="384048"/>
          </a:xfrm>
          <a:prstGeom prst="rect">
            <a:avLst/>
          </a:prstGeom>
        </p:spPr>
      </p:pic>
      <p:pic>
        <p:nvPicPr>
          <p:cNvPr id="15" name="Picture 14" descr="da411479e34feb9dbff8b6555212c878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72704" y="3209544"/>
            <a:ext cx="1810512" cy="1371600"/>
          </a:xfrm>
          <a:prstGeom prst="rect">
            <a:avLst/>
          </a:prstGeom>
        </p:spPr>
      </p:pic>
      <p:pic>
        <p:nvPicPr>
          <p:cNvPr id="16" name="Picture 15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3255264"/>
            <a:ext cx="384048" cy="384048"/>
          </a:xfrm>
          <a:prstGeom prst="rect">
            <a:avLst/>
          </a:prstGeom>
        </p:spPr>
      </p:pic>
      <p:pic>
        <p:nvPicPr>
          <p:cNvPr id="17" name="Picture 16" descr="7f8f3280fe39d066c6c36cdca07388cb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51296" y="3209544"/>
            <a:ext cx="1810512" cy="1371600"/>
          </a:xfrm>
          <a:prstGeom prst="rect">
            <a:avLst/>
          </a:prstGeom>
        </p:spPr>
      </p:pic>
      <p:pic>
        <p:nvPicPr>
          <p:cNvPr id="18" name="Picture 1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3255264"/>
            <a:ext cx="384048" cy="384048"/>
          </a:xfrm>
          <a:prstGeom prst="rect">
            <a:avLst/>
          </a:prstGeom>
        </p:spPr>
      </p:pic>
      <p:pic>
        <p:nvPicPr>
          <p:cNvPr id="19" name="Picture 18" descr="f5ee441387541035e1c2ed06c4b04279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29888" y="3209544"/>
            <a:ext cx="1810512" cy="1371600"/>
          </a:xfrm>
          <a:prstGeom prst="rect">
            <a:avLst/>
          </a:prstGeom>
        </p:spPr>
      </p:pic>
      <p:pic>
        <p:nvPicPr>
          <p:cNvPr id="20" name="Picture 19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3255264"/>
            <a:ext cx="384048" cy="384048"/>
          </a:xfrm>
          <a:prstGeom prst="rect">
            <a:avLst/>
          </a:prstGeom>
        </p:spPr>
      </p:pic>
      <p:sp>
        <p:nvSpPr>
          <p:cNvPr id="21" name="Rounded Rectangle 20"/>
          <p:cNvSpPr/>
          <p:nvPr/>
        </p:nvSpPr>
        <p:spPr>
          <a:xfrm>
            <a:off x="1862176" y="3063240"/>
            <a:ext cx="2103120" cy="1664208"/>
          </a:xfrm>
          <a:prstGeom prst="roundRect">
            <a:avLst>
              <a:gd name="adj" fmla="val 28000"/>
            </a:avLst>
          </a:prstGeom>
          <a:solidFill>
            <a:srgbClr val="7B5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2" name="Picture 21" descr="fd1d683f6b368b9c06adfd9baaf2fda0.png">
            <a:hlinkClick action="ppaction://hlinksldjump" r:id="rId14"/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008480" y="3209544"/>
            <a:ext cx="1810512" cy="1371600"/>
          </a:xfrm>
          <a:prstGeom prst="rect">
            <a:avLst/>
          </a:prstGeom>
        </p:spPr>
      </p:pic>
      <p:pic>
        <p:nvPicPr>
          <p:cNvPr id="23" name="Picture 22" descr="c872b6df097aa7c286aa35a333310bcb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372704" y="4818888"/>
            <a:ext cx="1810512" cy="1371600"/>
          </a:xfrm>
          <a:prstGeom prst="rect">
            <a:avLst/>
          </a:prstGeom>
        </p:spPr>
      </p:pic>
      <p:pic>
        <p:nvPicPr>
          <p:cNvPr id="24" name="Picture 23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4864608"/>
            <a:ext cx="384048" cy="384048"/>
          </a:xfrm>
          <a:prstGeom prst="rect">
            <a:avLst/>
          </a:prstGeom>
        </p:spPr>
      </p:pic>
      <p:pic>
        <p:nvPicPr>
          <p:cNvPr id="25" name="Picture 24" descr="6908eca05148c73763c639ab8e19f97a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51296" y="4818888"/>
            <a:ext cx="1810512" cy="1371600"/>
          </a:xfrm>
          <a:prstGeom prst="rect">
            <a:avLst/>
          </a:prstGeom>
        </p:spPr>
      </p:pic>
      <p:pic>
        <p:nvPicPr>
          <p:cNvPr id="26" name="Picture 25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4864608"/>
            <a:ext cx="384048" cy="384048"/>
          </a:xfrm>
          <a:prstGeom prst="rect">
            <a:avLst/>
          </a:prstGeom>
        </p:spPr>
      </p:pic>
      <p:pic>
        <p:nvPicPr>
          <p:cNvPr id="27" name="Picture 26" descr="b43a71aac9a5689db6dc9763ae953755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129888" y="4818888"/>
            <a:ext cx="1810512" cy="1371600"/>
          </a:xfrm>
          <a:prstGeom prst="rect">
            <a:avLst/>
          </a:prstGeom>
        </p:spPr>
      </p:pic>
      <p:pic>
        <p:nvPicPr>
          <p:cNvPr id="28" name="Picture 2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4864608"/>
            <a:ext cx="384048" cy="384048"/>
          </a:xfrm>
          <a:prstGeom prst="rect">
            <a:avLst/>
          </a:prstGeom>
        </p:spPr>
      </p:pic>
      <p:pic>
        <p:nvPicPr>
          <p:cNvPr id="29" name="Picture 28" descr="89d33b4c03ab02fd55e024adb38a01a8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008480" y="4818888"/>
            <a:ext cx="1810512" cy="1371600"/>
          </a:xfrm>
          <a:prstGeom prst="rect">
            <a:avLst/>
          </a:prstGeom>
        </p:spPr>
      </p:pic>
      <p:pic>
        <p:nvPicPr>
          <p:cNvPr id="30" name="Picture 29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792" y="4864608"/>
            <a:ext cx="384048" cy="384048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914400" y="626364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E5449B"/>
                </a:solidFill>
                <a:latin typeface="Tajawal"/>
                <a:cs typeface="Tajawal"/>
                <a:ea typeface="Tajawal"/>
              </a:rPr>
              <a:t>افتحي الظرف المضيء ✨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650ba9fc958240baa6dbd0cad40204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5274b6f3427d0ee5bc97154ce3116c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8304" y="640080"/>
            <a:ext cx="2743200" cy="731520"/>
          </a:xfrm>
          <a:prstGeom prst="roundRect">
            <a:avLst>
              <a:gd name="adj" fmla="val 50000"/>
            </a:avLst>
          </a:prstGeom>
          <a:solidFill>
            <a:srgbClr val="FF70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السؤال رقم ١</a:t>
            </a:r>
          </a:p>
        </p:txBody>
      </p:sp>
      <p:pic>
        <p:nvPicPr>
          <p:cNvPr id="5" name="Picture 4" descr="6f5ce9dd23807128fde56a0c1ddb62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357884"/>
            <a:ext cx="10479024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2011680"/>
            <a:ext cx="8714232" cy="26517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34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4443984" y="5212080"/>
            <a:ext cx="3291840" cy="841248"/>
          </a:xfrm>
          <a:prstGeom prst="roundRect">
            <a:avLst/>
          </a:prstGeom>
          <a:solidFill>
            <a:srgbClr val="E544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الظرف التالي</a:t>
            </a:r>
          </a:p>
        </p:txBody>
      </p:sp>
      <p:pic>
        <p:nvPicPr>
          <p:cNvPr id="8" name="Picture 7" descr="b0da6c66733462a7fb9e6062037b88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842" y="5489692"/>
            <a:ext cx="286024" cy="286024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650ba9fc958240baa6dbd0cad40204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5274b6f3427d0ee5bc97154ce3116c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8304" y="640080"/>
            <a:ext cx="2743200" cy="731520"/>
          </a:xfrm>
          <a:prstGeom prst="roundRect">
            <a:avLst>
              <a:gd name="adj" fmla="val 50000"/>
            </a:avLst>
          </a:prstGeom>
          <a:solidFill>
            <a:srgbClr val="70FF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22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السؤال رقم ٦</a:t>
            </a:r>
          </a:p>
        </p:txBody>
      </p:sp>
      <p:pic>
        <p:nvPicPr>
          <p:cNvPr id="5" name="Picture 4" descr="6f5ce9dd23807128fde56a0c1ddb62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357884"/>
            <a:ext cx="10479024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2011680"/>
            <a:ext cx="8714232" cy="26517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34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4443984" y="5212080"/>
            <a:ext cx="3291840" cy="841248"/>
          </a:xfrm>
          <a:prstGeom prst="roundRect">
            <a:avLst/>
          </a:prstGeom>
          <a:solidFill>
            <a:srgbClr val="E544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الظرف التالي</a:t>
            </a:r>
          </a:p>
        </p:txBody>
      </p:sp>
      <p:pic>
        <p:nvPicPr>
          <p:cNvPr id="8" name="Picture 7" descr="b0da6c66733462a7fb9e6062037b88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842" y="5489692"/>
            <a:ext cx="286024" cy="286024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650ba9fc958240baa6dbd0cad40204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5274b6f3427d0ee5bc97154ce3116c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8304" y="640080"/>
            <a:ext cx="2743200" cy="731520"/>
          </a:xfrm>
          <a:prstGeom prst="roundRect">
            <a:avLst>
              <a:gd name="adj" fmla="val 50000"/>
            </a:avLst>
          </a:prstGeom>
          <a:solidFill>
            <a:srgbClr val="FFD6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22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السؤال رقم ١١</a:t>
            </a:r>
          </a:p>
        </p:txBody>
      </p:sp>
      <p:pic>
        <p:nvPicPr>
          <p:cNvPr id="5" name="Picture 4" descr="6f5ce9dd23807128fde56a0c1ddb62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357884"/>
            <a:ext cx="10479024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2011680"/>
            <a:ext cx="8714232" cy="26517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34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4443984" y="5212080"/>
            <a:ext cx="3291840" cy="841248"/>
          </a:xfrm>
          <a:prstGeom prst="roundRect">
            <a:avLst/>
          </a:prstGeom>
          <a:solidFill>
            <a:srgbClr val="E544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الظرف التالي</a:t>
            </a:r>
          </a:p>
        </p:txBody>
      </p:sp>
      <p:pic>
        <p:nvPicPr>
          <p:cNvPr id="8" name="Picture 7" descr="b0da6c66733462a7fb9e6062037b88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842" y="5489692"/>
            <a:ext cx="286024" cy="286024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650ba9fc958240baa6dbd0cad40204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5274b6f3427d0ee5bc97154ce3116c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8304" y="640080"/>
            <a:ext cx="2743200" cy="731520"/>
          </a:xfrm>
          <a:prstGeom prst="roundRect">
            <a:avLst>
              <a:gd name="adj" fmla="val 50000"/>
            </a:avLst>
          </a:prstGeom>
          <a:solidFill>
            <a:srgbClr val="70D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22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السؤال رقم ٤</a:t>
            </a:r>
          </a:p>
        </p:txBody>
      </p:sp>
      <p:pic>
        <p:nvPicPr>
          <p:cNvPr id="5" name="Picture 4" descr="6f5ce9dd23807128fde56a0c1ddb62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357884"/>
            <a:ext cx="10479024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2011680"/>
            <a:ext cx="8714232" cy="26517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34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4443984" y="5212080"/>
            <a:ext cx="3291840" cy="841248"/>
          </a:xfrm>
          <a:prstGeom prst="roundRect">
            <a:avLst/>
          </a:prstGeom>
          <a:solidFill>
            <a:srgbClr val="E544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الظرف التالي</a:t>
            </a:r>
          </a:p>
        </p:txBody>
      </p:sp>
      <p:pic>
        <p:nvPicPr>
          <p:cNvPr id="8" name="Picture 7" descr="b0da6c66733462a7fb9e6062037b88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842" y="5489692"/>
            <a:ext cx="286024" cy="286024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650ba9fc958240baa6dbd0cad40204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5274b6f3427d0ee5bc97154ce3116c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8304" y="640080"/>
            <a:ext cx="2743200" cy="731520"/>
          </a:xfrm>
          <a:prstGeom prst="roundRect">
            <a:avLst>
              <a:gd name="adj" fmla="val 50000"/>
            </a:avLst>
          </a:prstGeom>
          <a:solidFill>
            <a:srgbClr val="FF70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السؤال رقم ٩</a:t>
            </a:r>
          </a:p>
        </p:txBody>
      </p:sp>
      <p:pic>
        <p:nvPicPr>
          <p:cNvPr id="5" name="Picture 4" descr="6f5ce9dd23807128fde56a0c1ddb62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357884"/>
            <a:ext cx="10479024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2011680"/>
            <a:ext cx="8714232" cy="26517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34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4443984" y="5212080"/>
            <a:ext cx="3291840" cy="841248"/>
          </a:xfrm>
          <a:prstGeom prst="roundRect">
            <a:avLst/>
          </a:prstGeom>
          <a:solidFill>
            <a:srgbClr val="E544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الظرف التالي</a:t>
            </a:r>
          </a:p>
        </p:txBody>
      </p:sp>
      <p:pic>
        <p:nvPicPr>
          <p:cNvPr id="8" name="Picture 7" descr="b0da6c66733462a7fb9e6062037b88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842" y="5489692"/>
            <a:ext cx="286024" cy="286024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650ba9fc958240baa6dbd0cad40204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5274b6f3427d0ee5bc97154ce3116c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8304" y="640080"/>
            <a:ext cx="2743200" cy="731520"/>
          </a:xfrm>
          <a:prstGeom prst="roundRect">
            <a:avLst>
              <a:gd name="adj" fmla="val 50000"/>
            </a:avLst>
          </a:prstGeom>
          <a:solidFill>
            <a:srgbClr val="FF97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22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السؤال رقم ٢</a:t>
            </a:r>
          </a:p>
        </p:txBody>
      </p:sp>
      <p:pic>
        <p:nvPicPr>
          <p:cNvPr id="5" name="Picture 4" descr="6f5ce9dd23807128fde56a0c1ddb62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357884"/>
            <a:ext cx="10479024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2011680"/>
            <a:ext cx="8714232" cy="26517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34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4443984" y="5212080"/>
            <a:ext cx="3291840" cy="841248"/>
          </a:xfrm>
          <a:prstGeom prst="roundRect">
            <a:avLst/>
          </a:prstGeom>
          <a:solidFill>
            <a:srgbClr val="E544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الظرف التالي</a:t>
            </a:r>
          </a:p>
        </p:txBody>
      </p:sp>
      <p:pic>
        <p:nvPicPr>
          <p:cNvPr id="8" name="Picture 7" descr="b0da6c66733462a7fb9e6062037b88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842" y="5489692"/>
            <a:ext cx="286024" cy="286024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650ba9fc958240baa6dbd0cad40204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5274b6f3427d0ee5bc97154ce3116c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8304" y="640080"/>
            <a:ext cx="2743200" cy="731520"/>
          </a:xfrm>
          <a:prstGeom prst="roundRect">
            <a:avLst>
              <a:gd name="adj" fmla="val 50000"/>
            </a:avLst>
          </a:prstGeom>
          <a:solidFill>
            <a:srgbClr val="FF70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السؤال رقم ٧</a:t>
            </a:r>
          </a:p>
        </p:txBody>
      </p:sp>
      <p:pic>
        <p:nvPicPr>
          <p:cNvPr id="5" name="Picture 4" descr="6f5ce9dd23807128fde56a0c1ddb62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357884"/>
            <a:ext cx="10479024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2011680"/>
            <a:ext cx="8714232" cy="26517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34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4443984" y="5212080"/>
            <a:ext cx="3291840" cy="841248"/>
          </a:xfrm>
          <a:prstGeom prst="roundRect">
            <a:avLst/>
          </a:prstGeom>
          <a:solidFill>
            <a:srgbClr val="E544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الظرف التالي</a:t>
            </a:r>
          </a:p>
        </p:txBody>
      </p:sp>
      <p:pic>
        <p:nvPicPr>
          <p:cNvPr id="8" name="Picture 7" descr="b0da6c66733462a7fb9e6062037b88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842" y="5489692"/>
            <a:ext cx="286024" cy="286024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650ba9fc958240baa6dbd0cad40204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5274b6f3427d0ee5bc97154ce3116c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8304" y="640080"/>
            <a:ext cx="2743200" cy="731520"/>
          </a:xfrm>
          <a:prstGeom prst="roundRect">
            <a:avLst>
              <a:gd name="adj" fmla="val 50000"/>
            </a:avLst>
          </a:prstGeom>
          <a:solidFill>
            <a:srgbClr val="70D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22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السؤال رقم ١٢</a:t>
            </a:r>
          </a:p>
        </p:txBody>
      </p:sp>
      <p:pic>
        <p:nvPicPr>
          <p:cNvPr id="5" name="Picture 4" descr="6f5ce9dd23807128fde56a0c1ddb62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357884"/>
            <a:ext cx="10479024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2011680"/>
            <a:ext cx="8714232" cy="26517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34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4443984" y="5212080"/>
            <a:ext cx="3291840" cy="841248"/>
          </a:xfrm>
          <a:prstGeom prst="roundRect">
            <a:avLst/>
          </a:prstGeom>
          <a:solidFill>
            <a:srgbClr val="E544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الظرف التالي</a:t>
            </a:r>
          </a:p>
        </p:txBody>
      </p:sp>
      <p:pic>
        <p:nvPicPr>
          <p:cNvPr id="8" name="Picture 7" descr="b0da6c66733462a7fb9e6062037b88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842" y="5489692"/>
            <a:ext cx="286024" cy="286024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650ba9fc958240baa6dbd0cad40204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5274b6f3427d0ee5bc97154ce3116c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8304" y="640080"/>
            <a:ext cx="2743200" cy="731520"/>
          </a:xfrm>
          <a:prstGeom prst="roundRect">
            <a:avLst>
              <a:gd name="adj" fmla="val 50000"/>
            </a:avLst>
          </a:prstGeom>
          <a:solidFill>
            <a:srgbClr val="B28D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السؤال رقم ٥</a:t>
            </a:r>
          </a:p>
        </p:txBody>
      </p:sp>
      <p:pic>
        <p:nvPicPr>
          <p:cNvPr id="5" name="Picture 4" descr="6f5ce9dd23807128fde56a0c1ddb62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357884"/>
            <a:ext cx="10479024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2011680"/>
            <a:ext cx="8714232" cy="26517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34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4443984" y="5212080"/>
            <a:ext cx="3291840" cy="841248"/>
          </a:xfrm>
          <a:prstGeom prst="roundRect">
            <a:avLst/>
          </a:prstGeom>
          <a:solidFill>
            <a:srgbClr val="E544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الظرف التالي</a:t>
            </a:r>
          </a:p>
        </p:txBody>
      </p:sp>
      <p:pic>
        <p:nvPicPr>
          <p:cNvPr id="8" name="Picture 7" descr="b0da6c66733462a7fb9e6062037b88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842" y="5489692"/>
            <a:ext cx="286024" cy="286024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650ba9fc958240baa6dbd0cad40204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5274b6f3427d0ee5bc97154ce3116c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8304" y="640080"/>
            <a:ext cx="2743200" cy="731520"/>
          </a:xfrm>
          <a:prstGeom prst="roundRect">
            <a:avLst>
              <a:gd name="adj" fmla="val 50000"/>
            </a:avLst>
          </a:prstGeom>
          <a:solidFill>
            <a:srgbClr val="FF97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22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السؤال رقم ١٠</a:t>
            </a:r>
          </a:p>
        </p:txBody>
      </p:sp>
      <p:pic>
        <p:nvPicPr>
          <p:cNvPr id="5" name="Picture 4" descr="6f5ce9dd23807128fde56a0c1ddb62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357884"/>
            <a:ext cx="10479024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2011680"/>
            <a:ext cx="8714232" cy="26517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34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4443984" y="5212080"/>
            <a:ext cx="3291840" cy="841248"/>
          </a:xfrm>
          <a:prstGeom prst="roundRect">
            <a:avLst/>
          </a:prstGeom>
          <a:solidFill>
            <a:srgbClr val="E544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الظرف التالي</a:t>
            </a:r>
          </a:p>
        </p:txBody>
      </p:sp>
      <p:pic>
        <p:nvPicPr>
          <p:cNvPr id="8" name="Picture 7" descr="b0da6c66733462a7fb9e6062037b88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842" y="5489692"/>
            <a:ext cx="286024" cy="286024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650ba9fc958240baa6dbd0cad40204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5274b6f3427d0ee5bc97154ce3116c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8304" y="640080"/>
            <a:ext cx="2743200" cy="731520"/>
          </a:xfrm>
          <a:prstGeom prst="roundRect">
            <a:avLst>
              <a:gd name="adj" fmla="val 50000"/>
            </a:avLst>
          </a:prstGeom>
          <a:solidFill>
            <a:srgbClr val="FFD6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22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السؤال رقم ٣</a:t>
            </a:r>
          </a:p>
        </p:txBody>
      </p:sp>
      <p:pic>
        <p:nvPicPr>
          <p:cNvPr id="5" name="Picture 4" descr="6f5ce9dd23807128fde56a0c1ddb62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357884"/>
            <a:ext cx="10479024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2011680"/>
            <a:ext cx="8714232" cy="26517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34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4443984" y="5212080"/>
            <a:ext cx="3291840" cy="841248"/>
          </a:xfrm>
          <a:prstGeom prst="roundRect">
            <a:avLst/>
          </a:prstGeom>
          <a:solidFill>
            <a:srgbClr val="E544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الظرف التالي</a:t>
            </a:r>
          </a:p>
        </p:txBody>
      </p:sp>
      <p:pic>
        <p:nvPicPr>
          <p:cNvPr id="8" name="Picture 7" descr="b0da6c66733462a7fb9e6062037b88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842" y="5489692"/>
            <a:ext cx="286024" cy="286024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650ba9fc958240baa6dbd0cad40204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5274b6f3427d0ee5bc97154ce3116c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8304" y="640080"/>
            <a:ext cx="2743200" cy="731520"/>
          </a:xfrm>
          <a:prstGeom prst="roundRect">
            <a:avLst>
              <a:gd name="adj" fmla="val 50000"/>
            </a:avLst>
          </a:prstGeom>
          <a:solidFill>
            <a:srgbClr val="8AC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22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السؤال رقم ٨</a:t>
            </a:r>
          </a:p>
        </p:txBody>
      </p:sp>
      <p:pic>
        <p:nvPicPr>
          <p:cNvPr id="5" name="Picture 4" descr="6f5ce9dd23807128fde56a0c1ddb62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357884"/>
            <a:ext cx="10479024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2011680"/>
            <a:ext cx="8714232" cy="26517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34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4443984" y="5212080"/>
            <a:ext cx="3291840" cy="841248"/>
          </a:xfrm>
          <a:prstGeom prst="roundRect">
            <a:avLst/>
          </a:prstGeom>
          <a:solidFill>
            <a:srgbClr val="E544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الظرف التالي</a:t>
            </a:r>
          </a:p>
        </p:txBody>
      </p:sp>
      <p:pic>
        <p:nvPicPr>
          <p:cNvPr id="8" name="Picture 7" descr="b0da6c66733462a7fb9e6062037b88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842" y="5489692"/>
            <a:ext cx="286024" cy="28602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