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slide" Target="slide2.xml"/><Relationship Id="rId7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slide" Target="slide14.xml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slide" Target="slide15.xml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slide" Target="slide16.xml"/><Relationship Id="rId18" Type="http://schemas.openxmlformats.org/officeDocument/2006/relationships/image" Target="../media/image1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slide" Target="slide17.xml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slide" Target="slide18.xml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slide" Target="slide19.xml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slide" Target="slide20.xml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image" Target="../media/image16.png"/><Relationship Id="rId17" Type="http://schemas.openxmlformats.org/officeDocument/2006/relationships/image" Target="../media/image17.png"/><Relationship Id="rId18" Type="http://schemas.openxmlformats.org/officeDocument/2006/relationships/slide" Target="slide2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slide" Target="slide22.xml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image" Target="../media/image14.png"/><Relationship Id="rId15" Type="http://schemas.openxmlformats.org/officeDocument/2006/relationships/image" Target="../media/image15.png"/><Relationship Id="rId16" Type="http://schemas.openxmlformats.org/officeDocument/2006/relationships/slide" Target="slide23.xml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slide" Target="slide24.xml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6.png"/><Relationship Id="rId6" Type="http://schemas.openxmlformats.org/officeDocument/2006/relationships/image" Target="../media/image18.png"/><Relationship Id="rId7" Type="http://schemas.openxmlformats.org/officeDocument/2006/relationships/image" Target="../media/image7.png"/><Relationship Id="rId8" Type="http://schemas.openxmlformats.org/officeDocument/2006/relationships/image" Target="../media/image8.png"/><Relationship Id="rId9" Type="http://schemas.openxmlformats.org/officeDocument/2006/relationships/image" Target="../media/image9.png"/><Relationship Id="rId10" Type="http://schemas.openxmlformats.org/officeDocument/2006/relationships/image" Target="../media/image10.png"/><Relationship Id="rId11" Type="http://schemas.openxmlformats.org/officeDocument/2006/relationships/image" Target="../media/image11.png"/><Relationship Id="rId12" Type="http://schemas.openxmlformats.org/officeDocument/2006/relationships/image" Target="../media/image12.png"/><Relationship Id="rId13" Type="http://schemas.openxmlformats.org/officeDocument/2006/relationships/image" Target="../media/image13.png"/><Relationship Id="rId14" Type="http://schemas.openxmlformats.org/officeDocument/2006/relationships/slide" Target="slide25.xml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3.xml"/><Relationship Id="rId6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4.xml"/><Relationship Id="rId6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5.xml"/><Relationship Id="rId6" Type="http://schemas.openxmlformats.org/officeDocument/2006/relationships/image" Target="../media/image2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6.xml"/><Relationship Id="rId6" Type="http://schemas.openxmlformats.org/officeDocument/2006/relationships/image" Target="../media/image2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7.xml"/><Relationship Id="rId6" Type="http://schemas.openxmlformats.org/officeDocument/2006/relationships/image" Target="../media/image2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8.xml"/><Relationship Id="rId6" Type="http://schemas.openxmlformats.org/officeDocument/2006/relationships/image" Target="../media/image2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9.xml"/><Relationship Id="rId6" Type="http://schemas.openxmlformats.org/officeDocument/2006/relationships/image" Target="../media/image2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0.xml"/><Relationship Id="rId6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1.xml"/><Relationship Id="rId6" Type="http://schemas.openxmlformats.org/officeDocument/2006/relationships/image" Target="../media/image21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2.xml"/><Relationship Id="rId6" Type="http://schemas.openxmlformats.org/officeDocument/2006/relationships/image" Target="../media/image21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13.xml"/><Relationship Id="rId6" Type="http://schemas.openxmlformats.org/officeDocument/2006/relationships/image" Target="../media/image21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.png"/><Relationship Id="rId4" Type="http://schemas.openxmlformats.org/officeDocument/2006/relationships/image" Target="../media/image20.png"/><Relationship Id="rId5" Type="http://schemas.openxmlformats.org/officeDocument/2006/relationships/slide" Target="slide2.xml"/><Relationship Id="rId6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pic>
        <p:nvPicPr>
          <p:cNvPr id="5" name="Picture 4" descr="a7c8d63b7bcbbb3a609f730412776170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9364" y="1815084"/>
            <a:ext cx="8650224" cy="290779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468880" y="2487168"/>
            <a:ext cx="7251192" cy="10515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44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468880" y="3566160"/>
            <a:ext cx="7251192" cy="54864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ظرف الأسئلة بدون تكرار ✉️</a:t>
            </a:r>
          </a:p>
        </p:txBody>
      </p:sp>
      <p:sp>
        <p:nvSpPr>
          <p:cNvPr id="8" name="Rounded Rectangle 7">
            <a:hlinkClick action="ppaction://hlinksldjump" r:id="rId6"/>
          </p:cNvPr>
          <p:cNvSpPr/>
          <p:nvPr/>
        </p:nvSpPr>
        <p:spPr>
          <a:xfrm>
            <a:off x="4901184" y="4663440"/>
            <a:ext cx="2377440" cy="822960"/>
          </a:xfrm>
          <a:prstGeom prst="roundRect">
            <a:avLst/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4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ابدأ</a:t>
            </a:r>
          </a:p>
        </p:txBody>
      </p:sp>
      <p:pic>
        <p:nvPicPr>
          <p:cNvPr id="9" name="Picture 8" descr="ef2a9accbd9cec75671a36cf4f8da9e1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4026" y="4935017"/>
            <a:ext cx="279806" cy="27980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 من ١٢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6400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0809986dbe6c7ed2a8cccd175c5c76eb.png">
            <a:hlinkClick action="ppaction://hlinksldjump" r:id="rId6"/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decaeae95266934ded217d9f4681584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c077267bdc1c132d672bbd7fe2b57a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9437a5793b45077697286f94af91c47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ad7548b011ebb649d1f9599a791f399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d12d82df3b629abb3d0b1832eb895c0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7" name="Picture 16" descr="73dfea613d858c18a721a4df119b1cb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a74dbf8b26e187d14d6834385875fec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1faf5cb59ca22768754006708034af4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٢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decaeae95266934ded217d9f4681584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104992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c077267bdc1c132d672bbd7fe2b57a18.png">
            <a:hlinkClick action="ppaction://hlinksldjump" r:id="rId12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9437a5793b45077697286f94af91c47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ad7548b011ebb649d1f9599a791f399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d12d82df3b629abb3d0b1832eb895c0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73dfea613d858c18a721a4df119b1cb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٣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decaeae95266934ded217d9f4681584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3" name="Picture 12" descr="c077267bdc1c132d672bbd7fe2b57a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5" name="Picture 14" descr="9437a5793b45077697286f94af91c47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ad7548b011ebb649d1f9599a791f399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d12d82df3b629abb3d0b1832eb895c0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8" name="Picture 17" descr="73dfea613d858c18a721a4df119b1cb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3983584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0" name="Picture 19" descr="a74dbf8b26e187d14d6834385875fec3.png">
            <a:hlinkClick action="ppaction://hlinksldjump" r:id="rId17"/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٤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1862176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f01cc33cf12c377bdb91c9cceea6da74.png">
            <a:hlinkClick action="ppaction://hlinksldjump" r:id="rId10"/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decaeae95266934ded217d9f4681584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c077267bdc1c132d672bbd7fe2b57a1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9437a5793b45077697286f94af91c47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ad7548b011ebb649d1f9599a791f399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d12d82df3b629abb3d0b1832eb895c0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19" name="Picture 18" descr="73dfea613d858c18a721a4df119b1cb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٥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decaeae95266934ded217d9f4681584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4" name="Picture 13" descr="c077267bdc1c132d672bbd7fe2b57a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9437a5793b45077697286f94af91c47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ad7548b011ebb649d1f9599a791f399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8226400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d12d82df3b629abb3d0b1832eb895c0d.png">
            <a:hlinkClick action="ppaction://hlinksldjump" r:id="rId15"/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73dfea613d858c18a721a4df119b1cb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٦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104992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6db91ea37e68da6cecc3121de0ef473d.png">
            <a:hlinkClick action="ppaction://hlinksldjump" r:id="rId8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1" name="Picture 10" descr="f65e574f9570982ed5f3ae9d29f67d1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f01cc33cf12c377bdb91c9cceea6da7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decaeae95266934ded217d9f4681584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c077267bdc1c132d672bbd7fe2b57a1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9437a5793b45077697286f94af91c47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ad7548b011ebb649d1f9599a791f399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d12d82df3b629abb3d0b1832eb895c0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1" name="Picture 20" descr="73dfea613d858c18a721a4df119b1cb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٧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decaeae95266934ded217d9f4681584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c077267bdc1c132d672bbd7fe2b57a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3983584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" name="Picture 17" descr="9437a5793b45077697286f94af91c477.png">
            <a:hlinkClick action="ppaction://hlinksldjump" r:id="rId13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ad7548b011ebb649d1f9599a791f399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d12d82df3b629abb3d0b1832eb895c0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73dfea613d858c18a721a4df119b1cb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٨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decaeae95266934ded217d9f4681584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c077267bdc1c132d672bbd7fe2b57a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9437a5793b45077697286f94af91c47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ad7548b011ebb649d1f9599a791f399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d12d82df3b629abb3d0b1832eb895c0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1" name="Picture 20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2" name="Picture 21" descr="73dfea613d858c18a721a4df119b1cb2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a74dbf8b26e187d14d6834385875fec3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sp>
        <p:nvSpPr>
          <p:cNvPr id="25" name="Rounded Rectangle 24"/>
          <p:cNvSpPr/>
          <p:nvPr/>
        </p:nvSpPr>
        <p:spPr>
          <a:xfrm>
            <a:off x="1862176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6" name="Picture 25" descr="1faf5cb59ca22768754006708034af4d.png">
            <a:hlinkClick action="ppaction://hlinksldjump" r:id="rId18"/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٩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8226400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decaeae95266934ded217d9f4681584a.png">
            <a:hlinkClick action="ppaction://hlinksldjump" r:id="rId11"/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c077267bdc1c132d672bbd7fe2b57a1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9437a5793b45077697286f94af91c47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ad7548b011ebb649d1f9599a791f399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d12d82df3b629abb3d0b1832eb895c0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3" name="Picture 22" descr="73dfea613d858c18a721a4df119b1cb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١٠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4" name="Picture 13" descr="decaeae95266934ded217d9f4681584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5" name="Picture 1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6" name="Picture 15" descr="c077267bdc1c132d672bbd7fe2b57a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7" name="Picture 1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8" name="Picture 17" descr="9437a5793b45077697286f94af91c47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19" name="Picture 1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0" name="Picture 19" descr="ad7548b011ebb649d1f9599a791f399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1" name="Picture 20" descr="d12d82df3b629abb3d0b1832eb895c0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2" name="Picture 2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6104992" y="4672584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73dfea613d858c18a721a4df119b1cb2.png">
            <a:hlinkClick action="ppaction://hlinksldjump" r:id="rId16"/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١١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983584" y="1453896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f65e574f9570982ed5f3ae9d29f67d17.png">
            <a:hlinkClick action="ppaction://hlinksldjump" r:id="rId9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3" name="Picture 12" descr="f01cc33cf12c377bdb91c9cceea6da7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decaeae95266934ded217d9f4681584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c077267bdc1c132d672bbd7fe2b57a18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9437a5793b45077697286f94af91c477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pic>
        <p:nvPicPr>
          <p:cNvPr id="21" name="Picture 20" descr="ad7548b011ebb649d1f9599a791f399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2" name="Picture 21" descr="d12d82df3b629abb3d0b1832eb895c0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3" name="Picture 22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4" name="Picture 23" descr="73dfea613d858c18a721a4df119b1cb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5" name="Picture 24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6" name="Picture 25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7" name="Picture 26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8" name="Picture 27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29" name="Picture 28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7746aad2c940808ba7f713bd37a2538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pic>
        <p:nvPicPr>
          <p:cNvPr id="4" name="Picture 3" descr="f71a6a9511ab80951e176f94fdb2c19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120640"/>
            <a:ext cx="12191695" cy="1920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256032"/>
            <a:ext cx="11274552" cy="73152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3200" b="0">
                <a:solidFill>
                  <a:srgbClr val="7B2CBF"/>
                </a:solidFill>
                <a:latin typeface="Lalezar"/>
                <a:cs typeface="Lalezar"/>
                <a:ea typeface="Lalezar"/>
              </a:rPr>
              <a:t>عنوان النشاط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024128"/>
            <a:ext cx="11274552" cy="41148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800" b="0">
                <a:solidFill>
                  <a:srgbClr val="8A6FB0"/>
                </a:solidFill>
                <a:latin typeface="Tajawal"/>
                <a:cs typeface="Tajawal"/>
                <a:ea typeface="Tajawal"/>
              </a:rPr>
              <a:t>الظرف ١٢ من ١٢</a:t>
            </a:r>
          </a:p>
        </p:txBody>
      </p:sp>
      <p:pic>
        <p:nvPicPr>
          <p:cNvPr id="7" name="Picture 6" descr="0809986dbe6c7ed2a8cccd175c5c76e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2704" y="1600200"/>
            <a:ext cx="1810512" cy="1371600"/>
          </a:xfrm>
          <a:prstGeom prst="rect">
            <a:avLst/>
          </a:prstGeom>
        </p:spPr>
      </p:pic>
      <p:pic>
        <p:nvPicPr>
          <p:cNvPr id="8" name="Picture 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1645920"/>
            <a:ext cx="384048" cy="384048"/>
          </a:xfrm>
          <a:prstGeom prst="rect">
            <a:avLst/>
          </a:prstGeom>
        </p:spPr>
      </p:pic>
      <p:pic>
        <p:nvPicPr>
          <p:cNvPr id="9" name="Picture 8" descr="6db91ea37e68da6cecc3121de0ef473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51296" y="1600200"/>
            <a:ext cx="1810512" cy="1371600"/>
          </a:xfrm>
          <a:prstGeom prst="rect">
            <a:avLst/>
          </a:prstGeom>
        </p:spPr>
      </p:pic>
      <p:pic>
        <p:nvPicPr>
          <p:cNvPr id="10" name="Picture 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1645920"/>
            <a:ext cx="384048" cy="384048"/>
          </a:xfrm>
          <a:prstGeom prst="rect">
            <a:avLst/>
          </a:prstGeom>
        </p:spPr>
      </p:pic>
      <p:pic>
        <p:nvPicPr>
          <p:cNvPr id="11" name="Picture 10" descr="f65e574f9570982ed5f3ae9d29f67d1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29888" y="1600200"/>
            <a:ext cx="1810512" cy="1371600"/>
          </a:xfrm>
          <a:prstGeom prst="rect">
            <a:avLst/>
          </a:prstGeom>
        </p:spPr>
      </p:pic>
      <p:pic>
        <p:nvPicPr>
          <p:cNvPr id="12" name="Picture 11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1645920"/>
            <a:ext cx="384048" cy="384048"/>
          </a:xfrm>
          <a:prstGeom prst="rect">
            <a:avLst/>
          </a:prstGeom>
        </p:spPr>
      </p:pic>
      <p:pic>
        <p:nvPicPr>
          <p:cNvPr id="13" name="Picture 12" descr="f01cc33cf12c377bdb91c9cceea6da74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08480" y="1600200"/>
            <a:ext cx="1810512" cy="1371600"/>
          </a:xfrm>
          <a:prstGeom prst="rect">
            <a:avLst/>
          </a:prstGeom>
        </p:spPr>
      </p:pic>
      <p:pic>
        <p:nvPicPr>
          <p:cNvPr id="14" name="Picture 1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1645920"/>
            <a:ext cx="384048" cy="384048"/>
          </a:xfrm>
          <a:prstGeom prst="rect">
            <a:avLst/>
          </a:prstGeom>
        </p:spPr>
      </p:pic>
      <p:pic>
        <p:nvPicPr>
          <p:cNvPr id="15" name="Picture 14" descr="decaeae95266934ded217d9f4681584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372704" y="3209544"/>
            <a:ext cx="1810512" cy="1371600"/>
          </a:xfrm>
          <a:prstGeom prst="rect">
            <a:avLst/>
          </a:prstGeom>
        </p:spPr>
      </p:pic>
      <p:pic>
        <p:nvPicPr>
          <p:cNvPr id="16" name="Picture 1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3255264"/>
            <a:ext cx="384048" cy="384048"/>
          </a:xfrm>
          <a:prstGeom prst="rect">
            <a:avLst/>
          </a:prstGeom>
        </p:spPr>
      </p:pic>
      <p:pic>
        <p:nvPicPr>
          <p:cNvPr id="17" name="Picture 16" descr="c077267bdc1c132d672bbd7fe2b57a18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51296" y="3209544"/>
            <a:ext cx="1810512" cy="1371600"/>
          </a:xfrm>
          <a:prstGeom prst="rect">
            <a:avLst/>
          </a:prstGeom>
        </p:spPr>
      </p:pic>
      <p:pic>
        <p:nvPicPr>
          <p:cNvPr id="18" name="Picture 1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3255264"/>
            <a:ext cx="384048" cy="384048"/>
          </a:xfrm>
          <a:prstGeom prst="rect">
            <a:avLst/>
          </a:prstGeom>
        </p:spPr>
      </p:pic>
      <p:pic>
        <p:nvPicPr>
          <p:cNvPr id="19" name="Picture 18" descr="9437a5793b45077697286f94af91c477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129888" y="3209544"/>
            <a:ext cx="1810512" cy="1371600"/>
          </a:xfrm>
          <a:prstGeom prst="rect">
            <a:avLst/>
          </a:prstGeom>
        </p:spPr>
      </p:pic>
      <p:pic>
        <p:nvPicPr>
          <p:cNvPr id="20" name="Picture 1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3255264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1862176" y="3063240"/>
            <a:ext cx="2103120" cy="1664208"/>
          </a:xfrm>
          <a:prstGeom prst="roundRect">
            <a:avLst>
              <a:gd name="adj" fmla="val 28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2" name="Picture 21" descr="ad7548b011ebb649d1f9599a791f3994.png">
            <a:hlinkClick action="ppaction://hlinksldjump" r:id="rId14"/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008480" y="3209544"/>
            <a:ext cx="1810512" cy="1371600"/>
          </a:xfrm>
          <a:prstGeom prst="rect">
            <a:avLst/>
          </a:prstGeom>
        </p:spPr>
      </p:pic>
      <p:pic>
        <p:nvPicPr>
          <p:cNvPr id="23" name="Picture 22" descr="d12d82df3b629abb3d0b1832eb895c0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372704" y="4818888"/>
            <a:ext cx="1810512" cy="1371600"/>
          </a:xfrm>
          <a:prstGeom prst="rect">
            <a:avLst/>
          </a:prstGeom>
        </p:spPr>
      </p:pic>
      <p:pic>
        <p:nvPicPr>
          <p:cNvPr id="24" name="Picture 23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6016" y="4864608"/>
            <a:ext cx="384048" cy="384048"/>
          </a:xfrm>
          <a:prstGeom prst="rect">
            <a:avLst/>
          </a:prstGeom>
        </p:spPr>
      </p:pic>
      <p:pic>
        <p:nvPicPr>
          <p:cNvPr id="25" name="Picture 24" descr="73dfea613d858c18a721a4df119b1cb2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251296" y="4818888"/>
            <a:ext cx="1810512" cy="1371600"/>
          </a:xfrm>
          <a:prstGeom prst="rect">
            <a:avLst/>
          </a:prstGeom>
        </p:spPr>
      </p:pic>
      <p:pic>
        <p:nvPicPr>
          <p:cNvPr id="26" name="Picture 25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608" y="4864608"/>
            <a:ext cx="384048" cy="384048"/>
          </a:xfrm>
          <a:prstGeom prst="rect">
            <a:avLst/>
          </a:prstGeom>
        </p:spPr>
      </p:pic>
      <p:pic>
        <p:nvPicPr>
          <p:cNvPr id="27" name="Picture 26" descr="a74dbf8b26e187d14d6834385875fec3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4129888" y="4818888"/>
            <a:ext cx="1810512" cy="1371600"/>
          </a:xfrm>
          <a:prstGeom prst="rect">
            <a:avLst/>
          </a:prstGeom>
        </p:spPr>
      </p:pic>
      <p:pic>
        <p:nvPicPr>
          <p:cNvPr id="28" name="Picture 27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3200" y="4864608"/>
            <a:ext cx="384048" cy="384048"/>
          </a:xfrm>
          <a:prstGeom prst="rect">
            <a:avLst/>
          </a:prstGeom>
        </p:spPr>
      </p:pic>
      <p:pic>
        <p:nvPicPr>
          <p:cNvPr id="29" name="Picture 28" descr="1faf5cb59ca22768754006708034af4d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008480" y="4818888"/>
            <a:ext cx="1810512" cy="1371600"/>
          </a:xfrm>
          <a:prstGeom prst="rect">
            <a:avLst/>
          </a:prstGeom>
        </p:spPr>
      </p:pic>
      <p:pic>
        <p:nvPicPr>
          <p:cNvPr id="30" name="Picture 29" descr="8d820749f1e97e4a63d5afcaf5822e8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1792" y="4864608"/>
            <a:ext cx="384048" cy="38404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63640"/>
            <a:ext cx="10360152" cy="45720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spAutoFit/>
          </a:bodyPr>
          <a:lstStyle/>
          <a:p>
            <a:pPr algn="ctr" rtl="1"/>
            <a:r>
              <a:rPr sz="1700" b="1">
                <a:solidFill>
                  <a:srgbClr val="7B2CBF"/>
                </a:solidFill>
                <a:latin typeface="Tajawal"/>
                <a:cs typeface="Tajawal"/>
                <a:ea typeface="Tajawal"/>
              </a:rPr>
              <a:t>افتحي الظرف المضيء ✨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٦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١١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٤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9D4E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٩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7258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٧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FF6FB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١٢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D63A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٥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C77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١٠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E0AA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37235A"/>
                </a:solidFill>
                <a:latin typeface="Tajawal"/>
                <a:cs typeface="Tajawal"/>
                <a:ea typeface="Tajawal"/>
              </a:rPr>
              <a:t>السؤال رقم ٣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9af4b403046160ace5860371b9d8278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b7cad25cf332e2140ada2dbecf70a69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82880"/>
            <a:ext cx="12191695" cy="192024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4718304" y="640080"/>
            <a:ext cx="2743200" cy="731520"/>
          </a:xfrm>
          <a:prstGeom prst="roundRect">
            <a:avLst>
              <a:gd name="adj" fmla="val 50000"/>
            </a:avLst>
          </a:prstGeom>
          <a:solidFill>
            <a:srgbClr val="B5179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السؤال رقم ٨</a:t>
            </a:r>
          </a:p>
        </p:txBody>
      </p:sp>
      <p:pic>
        <p:nvPicPr>
          <p:cNvPr id="5" name="Picture 4" descr="6f5ce9dd23807128fde56a0c1ddb627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964" y="1357884"/>
            <a:ext cx="10479024" cy="396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737360" y="2011680"/>
            <a:ext cx="8714232" cy="2651760"/>
          </a:xfrm>
          <a:prstGeom prst="rect">
            <a:avLst/>
          </a:prstGeom>
          <a:noFill/>
        </p:spPr>
        <p:txBody>
          <a:bodyPr wrap="square" anchor="ctr" lIns="45720" rIns="45720" tIns="22860" bIns="22860">
            <a:normAutofit fontScale="90000" lnSpcReduction="10000"/>
          </a:bodyPr>
          <a:lstStyle/>
          <a:p>
            <a:pPr algn="ctr" rtl="1"/>
            <a:r>
              <a:rPr sz="3400" b="1">
                <a:solidFill>
                  <a:srgbClr val="3A2352"/>
                </a:solidFill>
                <a:latin typeface="Tajawal"/>
                <a:cs typeface="Tajawal"/>
                <a:ea typeface="Tajawal"/>
              </a:rPr>
              <a:t>اكتبي السؤال هنا</a:t>
            </a:r>
          </a:p>
        </p:txBody>
      </p:sp>
      <p:sp>
        <p:nvSpPr>
          <p:cNvPr id="7" name="Rounded Rectangle 6">
            <a:hlinkClick action="ppaction://hlinksldjump" r:id="rId5"/>
          </p:cNvPr>
          <p:cNvSpPr/>
          <p:nvPr/>
        </p:nvSpPr>
        <p:spPr>
          <a:xfrm>
            <a:off x="4443984" y="5212080"/>
            <a:ext cx="3291840" cy="841248"/>
          </a:xfrm>
          <a:prstGeom prst="roundRect">
            <a:avLst/>
          </a:prstGeom>
          <a:solidFill>
            <a:srgbClr val="7B2C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 rtl="1"/>
            <a:r>
              <a:rPr sz="2200" b="1">
                <a:solidFill>
                  <a:srgbClr val="FFFFFF"/>
                </a:solidFill>
                <a:latin typeface="Tajawal"/>
                <a:cs typeface="Tajawal"/>
                <a:ea typeface="Tajawal"/>
              </a:rPr>
              <a:t>الظرف التالي</a:t>
            </a:r>
          </a:p>
        </p:txBody>
      </p:sp>
      <p:pic>
        <p:nvPicPr>
          <p:cNvPr id="8" name="Picture 7" descr="b0da6c66733462a7fb9e6062037b883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04842" y="5489692"/>
            <a:ext cx="286024" cy="28602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