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" Target="slide2.xml"/><Relationship Id="rId7" Type="http://schemas.openxmlformats.org/officeDocument/2006/relationships/image" Target="../media/image5.png"/><Relationship Id="rId8" Type="http://schemas.openxmlformats.org/officeDocument/2006/relationships/slide" Target="slide3.xml"/><Relationship Id="rId9" Type="http://schemas.openxmlformats.org/officeDocument/2006/relationships/image" Target="../media/image6.png"/><Relationship Id="rId10" Type="http://schemas.openxmlformats.org/officeDocument/2006/relationships/slide" Target="slide4.xml"/><Relationship Id="rId11" Type="http://schemas.openxmlformats.org/officeDocument/2006/relationships/image" Target="../media/image7.png"/><Relationship Id="rId12" Type="http://schemas.openxmlformats.org/officeDocument/2006/relationships/slide" Target="slide5.xml"/><Relationship Id="rId13" Type="http://schemas.openxmlformats.org/officeDocument/2006/relationships/image" Target="../media/image8.png"/><Relationship Id="rId14" Type="http://schemas.openxmlformats.org/officeDocument/2006/relationships/slide" Target="slide6.xml"/><Relationship Id="rId15" Type="http://schemas.openxmlformats.org/officeDocument/2006/relationships/image" Target="../media/image9.png"/><Relationship Id="rId16" Type="http://schemas.openxmlformats.org/officeDocument/2006/relationships/slide" Target="slide7.xml"/><Relationship Id="rId17" Type="http://schemas.openxmlformats.org/officeDocument/2006/relationships/image" Target="../media/image10.png"/><Relationship Id="rId18" Type="http://schemas.openxmlformats.org/officeDocument/2006/relationships/slide" Target="slide8.xml"/><Relationship Id="rId19" Type="http://schemas.openxmlformats.org/officeDocument/2006/relationships/image" Target="../media/image11.png"/><Relationship Id="rId20" Type="http://schemas.openxmlformats.org/officeDocument/2006/relationships/slide" Target="slide9.xml"/><Relationship Id="rId21" Type="http://schemas.openxmlformats.org/officeDocument/2006/relationships/image" Target="../media/image12.png"/><Relationship Id="rId22" Type="http://schemas.openxmlformats.org/officeDocument/2006/relationships/slide" Target="slide10.xml"/><Relationship Id="rId23" Type="http://schemas.openxmlformats.org/officeDocument/2006/relationships/image" Target="../media/image13.png"/><Relationship Id="rId24" Type="http://schemas.openxmlformats.org/officeDocument/2006/relationships/slide" Target="slide11.xml"/><Relationship Id="rId25" Type="http://schemas.openxmlformats.org/officeDocument/2006/relationships/image" Target="../media/image14.png"/><Relationship Id="rId26" Type="http://schemas.openxmlformats.org/officeDocument/2006/relationships/slide" Target="slide12.xml"/><Relationship Id="rId27" Type="http://schemas.openxmlformats.org/officeDocument/2006/relationships/image" Target="../media/image15.png"/><Relationship Id="rId28" Type="http://schemas.openxmlformats.org/officeDocument/2006/relationships/slide" Target="slide13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2.png"/><Relationship Id="rId4" Type="http://schemas.openxmlformats.org/officeDocument/2006/relationships/image" Target="../media/image17.png"/><Relationship Id="rId5" Type="http://schemas.openxmlformats.org/officeDocument/2006/relationships/slide" Target="slide1.xml"/><Relationship Id="rId6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01349d111e3553924f8a2908c4514d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4eeca3e07dde0a2358c56d11aafdc5b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384048"/>
            <a:ext cx="10360152" cy="91440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4400" b="0">
                <a:solidFill>
                  <a:srgbClr val="6A2CC9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bc177a9f9a549472a91718a79ecce304.png">
            <a:hlinkClick action="ppaction://hlinksldjump" r:id="rId6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72704" y="1417320"/>
            <a:ext cx="1810512" cy="1371600"/>
          </a:xfrm>
          <a:prstGeom prst="rect">
            <a:avLst/>
          </a:prstGeom>
        </p:spPr>
      </p:pic>
      <p:pic>
        <p:nvPicPr>
          <p:cNvPr id="7" name="Picture 6" descr="8af2f2e5cd43294bf7a1826a38853345.png">
            <a:hlinkClick action="ppaction://hlinksldjump" r:id="rId8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1296" y="1417320"/>
            <a:ext cx="1810512" cy="1371600"/>
          </a:xfrm>
          <a:prstGeom prst="rect">
            <a:avLst/>
          </a:prstGeom>
        </p:spPr>
      </p:pic>
      <p:pic>
        <p:nvPicPr>
          <p:cNvPr id="8" name="Picture 7" descr="9b2690e84149d50cd2e6f1114d83e705.png">
            <a:hlinkClick action="ppaction://hlinksldjump" r:id="rId10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29888" y="1417320"/>
            <a:ext cx="1810512" cy="1371600"/>
          </a:xfrm>
          <a:prstGeom prst="rect">
            <a:avLst/>
          </a:prstGeom>
        </p:spPr>
      </p:pic>
      <p:pic>
        <p:nvPicPr>
          <p:cNvPr id="9" name="Picture 8" descr="6b3af2ec7c9929c8b32d795d2a1da722.png">
            <a:hlinkClick action="ppaction://hlinksldjump" r:id="rId12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08480" y="1417320"/>
            <a:ext cx="1810512" cy="1371600"/>
          </a:xfrm>
          <a:prstGeom prst="rect">
            <a:avLst/>
          </a:prstGeom>
        </p:spPr>
      </p:pic>
      <p:pic>
        <p:nvPicPr>
          <p:cNvPr id="10" name="Picture 9" descr="c77f75a37d6170b448ca084f9421ef0f.png">
            <a:hlinkClick action="ppaction://hlinksldjump" r:id="rId14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372704" y="3044952"/>
            <a:ext cx="1810512" cy="1371600"/>
          </a:xfrm>
          <a:prstGeom prst="rect">
            <a:avLst/>
          </a:prstGeom>
        </p:spPr>
      </p:pic>
      <p:pic>
        <p:nvPicPr>
          <p:cNvPr id="11" name="Picture 10" descr="5cda11dff48d4e833535a7425f876a28.png">
            <a:hlinkClick action="ppaction://hlinksldjump" r:id="rId16"/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251296" y="3044952"/>
            <a:ext cx="1810512" cy="1371600"/>
          </a:xfrm>
          <a:prstGeom prst="rect">
            <a:avLst/>
          </a:prstGeom>
        </p:spPr>
      </p:pic>
      <p:pic>
        <p:nvPicPr>
          <p:cNvPr id="12" name="Picture 11" descr="dc489dd3aacdd2cbe0dbda96e76f1ada.png">
            <a:hlinkClick action="ppaction://hlinksldjump" r:id="rId18"/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129888" y="3044952"/>
            <a:ext cx="1810512" cy="1371600"/>
          </a:xfrm>
          <a:prstGeom prst="rect">
            <a:avLst/>
          </a:prstGeom>
        </p:spPr>
      </p:pic>
      <p:pic>
        <p:nvPicPr>
          <p:cNvPr id="13" name="Picture 12" descr="7dfe19aa565b24dcabd1b4b1adf5f9dc.png">
            <a:hlinkClick action="ppaction://hlinksldjump" r:id="rId20"/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008480" y="3044952"/>
            <a:ext cx="1810512" cy="1371600"/>
          </a:xfrm>
          <a:prstGeom prst="rect">
            <a:avLst/>
          </a:prstGeom>
        </p:spPr>
      </p:pic>
      <p:pic>
        <p:nvPicPr>
          <p:cNvPr id="14" name="Picture 13" descr="2dde20238820fa87a98fe6886294d928.png">
            <a:hlinkClick action="ppaction://hlinksldjump" r:id="rId22"/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372704" y="4672584"/>
            <a:ext cx="1810512" cy="1371600"/>
          </a:xfrm>
          <a:prstGeom prst="rect">
            <a:avLst/>
          </a:prstGeom>
        </p:spPr>
      </p:pic>
      <p:pic>
        <p:nvPicPr>
          <p:cNvPr id="15" name="Picture 14" descr="f5c46c62204d57eaba8d307d69db7932.png">
            <a:hlinkClick action="ppaction://hlinksldjump" r:id="rId24"/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251296" y="4672584"/>
            <a:ext cx="1810512" cy="1371600"/>
          </a:xfrm>
          <a:prstGeom prst="rect">
            <a:avLst/>
          </a:prstGeom>
        </p:spPr>
      </p:pic>
      <p:pic>
        <p:nvPicPr>
          <p:cNvPr id="16" name="Picture 15" descr="ecd25bc8cd194427e00bd0b2dd850917.png">
            <a:hlinkClick action="ppaction://hlinksldjump" r:id="rId26"/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4129888" y="4672584"/>
            <a:ext cx="1810512" cy="1371600"/>
          </a:xfrm>
          <a:prstGeom prst="rect">
            <a:avLst/>
          </a:prstGeom>
        </p:spPr>
      </p:pic>
      <p:pic>
        <p:nvPicPr>
          <p:cNvPr id="17" name="Picture 16" descr="1b9c4fa5173338ef920b91beaacd6c57.png">
            <a:hlinkClick action="ppaction://hlinksldjump" r:id="rId28"/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008480" y="4672584"/>
            <a:ext cx="1810512" cy="13716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14400" y="6172200"/>
            <a:ext cx="10360152" cy="50292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1800" b="1">
                <a:solidFill>
                  <a:srgbClr val="6A2CC9"/>
                </a:solidFill>
                <a:latin typeface="Tajawal"/>
                <a:cs typeface="Tajawal"/>
                <a:ea typeface="Tajawal"/>
              </a:rPr>
              <a:t>اضغطي على الظرف لتكشفي السؤال ✨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